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8"/>
  </p:notesMasterIdLst>
  <p:handoutMasterIdLst>
    <p:handoutMasterId r:id="rId19"/>
  </p:handoutMasterIdLst>
  <p:sldIdLst>
    <p:sldId id="256" r:id="rId2"/>
    <p:sldId id="261" r:id="rId3"/>
    <p:sldId id="258" r:id="rId4"/>
    <p:sldId id="269" r:id="rId5"/>
    <p:sldId id="259" r:id="rId6"/>
    <p:sldId id="270" r:id="rId7"/>
    <p:sldId id="262" r:id="rId8"/>
    <p:sldId id="264" r:id="rId9"/>
    <p:sldId id="260" r:id="rId10"/>
    <p:sldId id="265" r:id="rId11"/>
    <p:sldId id="272" r:id="rId12"/>
    <p:sldId id="266" r:id="rId13"/>
    <p:sldId id="271" r:id="rId14"/>
    <p:sldId id="267" r:id="rId15"/>
    <p:sldId id="268" r:id="rId16"/>
    <p:sldId id="273" r:id="rId17"/>
  </p:sldIdLst>
  <p:sldSz cx="9144000" cy="6858000" type="screen4x3"/>
  <p:notesSz cx="7004050" cy="92964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6465" autoAdjust="0"/>
    <p:restoredTop sz="90889" autoAdjust="0"/>
  </p:normalViewPr>
  <p:slideViewPr>
    <p:cSldViewPr>
      <p:cViewPr varScale="1">
        <p:scale>
          <a:sx n="145" d="100"/>
          <a:sy n="145" d="100"/>
        </p:scale>
        <p:origin x="4278" y="10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slide" Target="slides/slide6.xml"/><Relationship Id="rId1" Type="http://schemas.openxmlformats.org/officeDocument/2006/relationships/slide" Target="slides/slide4.xml"/><Relationship Id="rId6" Type="http://schemas.openxmlformats.org/officeDocument/2006/relationships/slide" Target="slides/slide15.xml"/><Relationship Id="rId5" Type="http://schemas.openxmlformats.org/officeDocument/2006/relationships/slide" Target="slides/slide14.xml"/><Relationship Id="rId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3074">
            <a:extLst>
              <a:ext uri="{FF2B5EF4-FFF2-40B4-BE49-F238E27FC236}">
                <a16:creationId xmlns:a16="http://schemas.microsoft.com/office/drawing/2014/main" id="{D0FA88E6-A879-9812-D366-88BA6FDDED53}"/>
              </a:ext>
            </a:extLst>
          </p:cNvPr>
          <p:cNvSpPr>
            <a:spLocks noGrp="1" noChangeArrowheads="1"/>
          </p:cNvSpPr>
          <p:nvPr>
            <p:ph type="hdr" sz="quarter"/>
          </p:nvPr>
        </p:nvSpPr>
        <p:spPr bwMode="auto">
          <a:xfrm>
            <a:off x="0" y="0"/>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41" tIns="46570" rIns="93141" bIns="46570" numCol="1" anchor="t" anchorCtr="0" compatLnSpc="1">
            <a:prstTxWarp prst="textNoShape">
              <a:avLst/>
            </a:prstTxWarp>
          </a:bodyPr>
          <a:lstStyle>
            <a:lvl1pPr defTabSz="931863" eaLnBrk="0" hangingPunct="0">
              <a:defRPr sz="1200"/>
            </a:lvl1pPr>
          </a:lstStyle>
          <a:p>
            <a:endParaRPr lang="en-US" altLang="en-US"/>
          </a:p>
        </p:txBody>
      </p:sp>
      <p:sp>
        <p:nvSpPr>
          <p:cNvPr id="15363" name="Rectangle 3075">
            <a:extLst>
              <a:ext uri="{FF2B5EF4-FFF2-40B4-BE49-F238E27FC236}">
                <a16:creationId xmlns:a16="http://schemas.microsoft.com/office/drawing/2014/main" id="{7B4E1663-1260-0867-4C3A-4C30C7403FEF}"/>
              </a:ext>
            </a:extLst>
          </p:cNvPr>
          <p:cNvSpPr>
            <a:spLocks noGrp="1" noChangeArrowheads="1"/>
          </p:cNvSpPr>
          <p:nvPr>
            <p:ph type="dt" sz="quarter" idx="1"/>
          </p:nvPr>
        </p:nvSpPr>
        <p:spPr bwMode="auto">
          <a:xfrm>
            <a:off x="3968750" y="0"/>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41" tIns="46570" rIns="93141" bIns="46570" numCol="1" anchor="t" anchorCtr="0" compatLnSpc="1">
            <a:prstTxWarp prst="textNoShape">
              <a:avLst/>
            </a:prstTxWarp>
          </a:bodyPr>
          <a:lstStyle>
            <a:lvl1pPr algn="r" defTabSz="931863" eaLnBrk="0" hangingPunct="0">
              <a:defRPr sz="1200"/>
            </a:lvl1pPr>
          </a:lstStyle>
          <a:p>
            <a:endParaRPr lang="en-US" altLang="en-US"/>
          </a:p>
        </p:txBody>
      </p:sp>
      <p:sp>
        <p:nvSpPr>
          <p:cNvPr id="15364" name="Rectangle 3076">
            <a:extLst>
              <a:ext uri="{FF2B5EF4-FFF2-40B4-BE49-F238E27FC236}">
                <a16:creationId xmlns:a16="http://schemas.microsoft.com/office/drawing/2014/main" id="{0D1FE634-1A54-85A5-A352-D6D1EC7C0F67}"/>
              </a:ext>
            </a:extLst>
          </p:cNvPr>
          <p:cNvSpPr>
            <a:spLocks noGrp="1" noChangeArrowheads="1"/>
          </p:cNvSpPr>
          <p:nvPr>
            <p:ph type="ftr" sz="quarter" idx="2"/>
          </p:nvPr>
        </p:nvSpPr>
        <p:spPr bwMode="auto">
          <a:xfrm>
            <a:off x="0" y="8831263"/>
            <a:ext cx="30353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41" tIns="46570" rIns="93141" bIns="46570" numCol="1" anchor="b" anchorCtr="0" compatLnSpc="1">
            <a:prstTxWarp prst="textNoShape">
              <a:avLst/>
            </a:prstTxWarp>
          </a:bodyPr>
          <a:lstStyle>
            <a:lvl1pPr defTabSz="931863" eaLnBrk="0" hangingPunct="0">
              <a:defRPr sz="1200"/>
            </a:lvl1pPr>
          </a:lstStyle>
          <a:p>
            <a:endParaRPr lang="en-US" altLang="en-US"/>
          </a:p>
        </p:txBody>
      </p:sp>
      <p:sp>
        <p:nvSpPr>
          <p:cNvPr id="15365" name="Rectangle 3077">
            <a:extLst>
              <a:ext uri="{FF2B5EF4-FFF2-40B4-BE49-F238E27FC236}">
                <a16:creationId xmlns:a16="http://schemas.microsoft.com/office/drawing/2014/main" id="{C37E3B0D-AD2D-FCFC-4D39-B8EE4E051272}"/>
              </a:ext>
            </a:extLst>
          </p:cNvPr>
          <p:cNvSpPr>
            <a:spLocks noGrp="1" noChangeArrowheads="1"/>
          </p:cNvSpPr>
          <p:nvPr>
            <p:ph type="sldNum" sz="quarter" idx="3"/>
          </p:nvPr>
        </p:nvSpPr>
        <p:spPr bwMode="auto">
          <a:xfrm>
            <a:off x="3968750" y="8831263"/>
            <a:ext cx="30353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41" tIns="46570" rIns="93141" bIns="46570" numCol="1" anchor="b" anchorCtr="0" compatLnSpc="1">
            <a:prstTxWarp prst="textNoShape">
              <a:avLst/>
            </a:prstTxWarp>
          </a:bodyPr>
          <a:lstStyle>
            <a:lvl1pPr algn="r" defTabSz="931863" eaLnBrk="0" hangingPunct="0">
              <a:defRPr sz="1200"/>
            </a:lvl1pPr>
          </a:lstStyle>
          <a:p>
            <a:fld id="{F221279C-799A-4C61-9827-2C249D397749}"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026">
            <a:extLst>
              <a:ext uri="{FF2B5EF4-FFF2-40B4-BE49-F238E27FC236}">
                <a16:creationId xmlns:a16="http://schemas.microsoft.com/office/drawing/2014/main" id="{2A55910E-2389-684D-EFE2-EE4212AC2B5D}"/>
              </a:ext>
            </a:extLst>
          </p:cNvPr>
          <p:cNvSpPr>
            <a:spLocks noGrp="1" noChangeArrowheads="1"/>
          </p:cNvSpPr>
          <p:nvPr>
            <p:ph type="hdr" sz="quarter"/>
          </p:nvPr>
        </p:nvSpPr>
        <p:spPr bwMode="auto">
          <a:xfrm>
            <a:off x="0" y="0"/>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41" tIns="46570" rIns="93141" bIns="46570" numCol="1" anchor="t" anchorCtr="0" compatLnSpc="1">
            <a:prstTxWarp prst="textNoShape">
              <a:avLst/>
            </a:prstTxWarp>
          </a:bodyPr>
          <a:lstStyle>
            <a:lvl1pPr defTabSz="931863" eaLnBrk="0" hangingPunct="0">
              <a:defRPr sz="1200"/>
            </a:lvl1pPr>
          </a:lstStyle>
          <a:p>
            <a:endParaRPr lang="en-US" altLang="en-US"/>
          </a:p>
        </p:txBody>
      </p:sp>
      <p:sp>
        <p:nvSpPr>
          <p:cNvPr id="17411" name="Rectangle 1027">
            <a:extLst>
              <a:ext uri="{FF2B5EF4-FFF2-40B4-BE49-F238E27FC236}">
                <a16:creationId xmlns:a16="http://schemas.microsoft.com/office/drawing/2014/main" id="{D87FE911-C831-2AD6-4970-04AD701668DB}"/>
              </a:ext>
            </a:extLst>
          </p:cNvPr>
          <p:cNvSpPr>
            <a:spLocks noGrp="1" noChangeArrowheads="1"/>
          </p:cNvSpPr>
          <p:nvPr>
            <p:ph type="dt" idx="1"/>
          </p:nvPr>
        </p:nvSpPr>
        <p:spPr bwMode="auto">
          <a:xfrm>
            <a:off x="3968750" y="0"/>
            <a:ext cx="30353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41" tIns="46570" rIns="93141" bIns="46570" numCol="1" anchor="t" anchorCtr="0" compatLnSpc="1">
            <a:prstTxWarp prst="textNoShape">
              <a:avLst/>
            </a:prstTxWarp>
          </a:bodyPr>
          <a:lstStyle>
            <a:lvl1pPr algn="r" defTabSz="931863" eaLnBrk="0" hangingPunct="0">
              <a:defRPr sz="1200"/>
            </a:lvl1pPr>
          </a:lstStyle>
          <a:p>
            <a:endParaRPr lang="en-US" altLang="en-US"/>
          </a:p>
        </p:txBody>
      </p:sp>
      <p:sp>
        <p:nvSpPr>
          <p:cNvPr id="17412" name="Rectangle 1028">
            <a:extLst>
              <a:ext uri="{FF2B5EF4-FFF2-40B4-BE49-F238E27FC236}">
                <a16:creationId xmlns:a16="http://schemas.microsoft.com/office/drawing/2014/main" id="{FC6AD1F3-BEAA-7C0F-9783-256451D3FD89}"/>
              </a:ext>
            </a:extLst>
          </p:cNvPr>
          <p:cNvSpPr>
            <a:spLocks noChangeArrowheads="1" noTextEdit="1"/>
          </p:cNvSpPr>
          <p:nvPr>
            <p:ph type="sldImg" idx="2"/>
          </p:nvPr>
        </p:nvSpPr>
        <p:spPr bwMode="auto">
          <a:xfrm>
            <a:off x="1177925"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1029">
            <a:extLst>
              <a:ext uri="{FF2B5EF4-FFF2-40B4-BE49-F238E27FC236}">
                <a16:creationId xmlns:a16="http://schemas.microsoft.com/office/drawing/2014/main" id="{74789E59-290D-154F-EF96-123204185B36}"/>
              </a:ext>
            </a:extLst>
          </p:cNvPr>
          <p:cNvSpPr>
            <a:spLocks noGrp="1" noChangeArrowheads="1"/>
          </p:cNvSpPr>
          <p:nvPr>
            <p:ph type="body" sz="quarter" idx="3"/>
          </p:nvPr>
        </p:nvSpPr>
        <p:spPr bwMode="auto">
          <a:xfrm>
            <a:off x="933450" y="4416425"/>
            <a:ext cx="51371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41" tIns="46570" rIns="93141" bIns="4657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7414" name="Rectangle 1030">
            <a:extLst>
              <a:ext uri="{FF2B5EF4-FFF2-40B4-BE49-F238E27FC236}">
                <a16:creationId xmlns:a16="http://schemas.microsoft.com/office/drawing/2014/main" id="{8F778096-99A1-9004-A8A1-E4C267578F21}"/>
              </a:ext>
            </a:extLst>
          </p:cNvPr>
          <p:cNvSpPr>
            <a:spLocks noGrp="1" noChangeArrowheads="1"/>
          </p:cNvSpPr>
          <p:nvPr>
            <p:ph type="ftr" sz="quarter" idx="4"/>
          </p:nvPr>
        </p:nvSpPr>
        <p:spPr bwMode="auto">
          <a:xfrm>
            <a:off x="0" y="8831263"/>
            <a:ext cx="30353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41" tIns="46570" rIns="93141" bIns="46570" numCol="1" anchor="b" anchorCtr="0" compatLnSpc="1">
            <a:prstTxWarp prst="textNoShape">
              <a:avLst/>
            </a:prstTxWarp>
          </a:bodyPr>
          <a:lstStyle>
            <a:lvl1pPr defTabSz="931863" eaLnBrk="0" hangingPunct="0">
              <a:defRPr sz="1200"/>
            </a:lvl1pPr>
          </a:lstStyle>
          <a:p>
            <a:endParaRPr lang="en-US" altLang="en-US"/>
          </a:p>
        </p:txBody>
      </p:sp>
      <p:sp>
        <p:nvSpPr>
          <p:cNvPr id="17415" name="Rectangle 1031">
            <a:extLst>
              <a:ext uri="{FF2B5EF4-FFF2-40B4-BE49-F238E27FC236}">
                <a16:creationId xmlns:a16="http://schemas.microsoft.com/office/drawing/2014/main" id="{3B9F665D-3F8A-ADEC-AE6D-7E5488108C5B}"/>
              </a:ext>
            </a:extLst>
          </p:cNvPr>
          <p:cNvSpPr>
            <a:spLocks noGrp="1" noChangeArrowheads="1"/>
          </p:cNvSpPr>
          <p:nvPr>
            <p:ph type="sldNum" sz="quarter" idx="5"/>
          </p:nvPr>
        </p:nvSpPr>
        <p:spPr bwMode="auto">
          <a:xfrm>
            <a:off x="3968750" y="8831263"/>
            <a:ext cx="30353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41" tIns="46570" rIns="93141" bIns="46570" numCol="1" anchor="b" anchorCtr="0" compatLnSpc="1">
            <a:prstTxWarp prst="textNoShape">
              <a:avLst/>
            </a:prstTxWarp>
          </a:bodyPr>
          <a:lstStyle>
            <a:lvl1pPr algn="r" defTabSz="931863" eaLnBrk="0" hangingPunct="0">
              <a:defRPr sz="1200"/>
            </a:lvl1pPr>
          </a:lstStyle>
          <a:p>
            <a:fld id="{D16489EB-8705-4729-BB28-1F39CCEC84CD}"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31">
            <a:extLst>
              <a:ext uri="{FF2B5EF4-FFF2-40B4-BE49-F238E27FC236}">
                <a16:creationId xmlns:a16="http://schemas.microsoft.com/office/drawing/2014/main" id="{B95007E6-5382-1E1F-2E8C-010AF7B02098}"/>
              </a:ext>
            </a:extLst>
          </p:cNvPr>
          <p:cNvSpPr>
            <a:spLocks noGrp="1" noChangeArrowheads="1"/>
          </p:cNvSpPr>
          <p:nvPr>
            <p:ph type="sldNum" sz="quarter" idx="5"/>
          </p:nvPr>
        </p:nvSpPr>
        <p:spPr>
          <a:ln/>
        </p:spPr>
        <p:txBody>
          <a:bodyPr/>
          <a:lstStyle/>
          <a:p>
            <a:fld id="{3B89C58C-AF1D-4E4F-8E15-C2DAEEE8C8BD}" type="slidenum">
              <a:rPr lang="en-US" altLang="en-US"/>
              <a:pPr/>
              <a:t>1</a:t>
            </a:fld>
            <a:endParaRPr lang="en-US" altLang="en-US"/>
          </a:p>
        </p:txBody>
      </p:sp>
      <p:sp>
        <p:nvSpPr>
          <p:cNvPr id="67586" name="Rectangle 2">
            <a:extLst>
              <a:ext uri="{FF2B5EF4-FFF2-40B4-BE49-F238E27FC236}">
                <a16:creationId xmlns:a16="http://schemas.microsoft.com/office/drawing/2014/main" id="{A72424B1-411A-24EF-AABB-0632790485F0}"/>
              </a:ext>
            </a:extLst>
          </p:cNvPr>
          <p:cNvSpPr>
            <a:spLocks noChangeArrowheads="1" noTextEdit="1"/>
          </p:cNvSpPr>
          <p:nvPr>
            <p:ph type="sldImg"/>
          </p:nvPr>
        </p:nvSpPr>
        <p:spPr>
          <a:ln/>
        </p:spPr>
      </p:sp>
      <p:sp>
        <p:nvSpPr>
          <p:cNvPr id="67587" name="Rectangle 3">
            <a:extLst>
              <a:ext uri="{FF2B5EF4-FFF2-40B4-BE49-F238E27FC236}">
                <a16:creationId xmlns:a16="http://schemas.microsoft.com/office/drawing/2014/main" id="{9439CC24-50DB-60D7-0B2A-7DA0089C0FE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31">
            <a:extLst>
              <a:ext uri="{FF2B5EF4-FFF2-40B4-BE49-F238E27FC236}">
                <a16:creationId xmlns:a16="http://schemas.microsoft.com/office/drawing/2014/main" id="{24BC36DA-DDE0-769F-E40B-97C44D4D4777}"/>
              </a:ext>
            </a:extLst>
          </p:cNvPr>
          <p:cNvSpPr>
            <a:spLocks noGrp="1" noChangeArrowheads="1"/>
          </p:cNvSpPr>
          <p:nvPr>
            <p:ph type="sldNum" sz="quarter" idx="5"/>
          </p:nvPr>
        </p:nvSpPr>
        <p:spPr>
          <a:ln/>
        </p:spPr>
        <p:txBody>
          <a:bodyPr/>
          <a:lstStyle/>
          <a:p>
            <a:fld id="{0ACB8BB3-F72F-4DFD-97BB-B96812FFA001}" type="slidenum">
              <a:rPr lang="en-US" altLang="en-US"/>
              <a:pPr/>
              <a:t>10</a:t>
            </a:fld>
            <a:endParaRPr lang="en-US" altLang="en-US"/>
          </a:p>
        </p:txBody>
      </p:sp>
      <p:sp>
        <p:nvSpPr>
          <p:cNvPr id="76802" name="Rectangle 2">
            <a:extLst>
              <a:ext uri="{FF2B5EF4-FFF2-40B4-BE49-F238E27FC236}">
                <a16:creationId xmlns:a16="http://schemas.microsoft.com/office/drawing/2014/main" id="{14C354AA-5AEE-2291-47FB-4042493BE959}"/>
              </a:ext>
            </a:extLst>
          </p:cNvPr>
          <p:cNvSpPr>
            <a:spLocks noChangeArrowheads="1" noTextEdit="1"/>
          </p:cNvSpPr>
          <p:nvPr>
            <p:ph type="sldImg"/>
          </p:nvPr>
        </p:nvSpPr>
        <p:spPr>
          <a:ln/>
        </p:spPr>
      </p:sp>
      <p:sp>
        <p:nvSpPr>
          <p:cNvPr id="76803" name="Rectangle 3">
            <a:extLst>
              <a:ext uri="{FF2B5EF4-FFF2-40B4-BE49-F238E27FC236}">
                <a16:creationId xmlns:a16="http://schemas.microsoft.com/office/drawing/2014/main" id="{165F1957-49B6-B2ED-3EEB-0A86893247D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31">
            <a:extLst>
              <a:ext uri="{FF2B5EF4-FFF2-40B4-BE49-F238E27FC236}">
                <a16:creationId xmlns:a16="http://schemas.microsoft.com/office/drawing/2014/main" id="{189A4464-C790-6E6C-55A7-A1C5A66F9C5D}"/>
              </a:ext>
            </a:extLst>
          </p:cNvPr>
          <p:cNvSpPr>
            <a:spLocks noGrp="1" noChangeArrowheads="1"/>
          </p:cNvSpPr>
          <p:nvPr>
            <p:ph type="sldNum" sz="quarter" idx="5"/>
          </p:nvPr>
        </p:nvSpPr>
        <p:spPr>
          <a:ln/>
        </p:spPr>
        <p:txBody>
          <a:bodyPr/>
          <a:lstStyle/>
          <a:p>
            <a:fld id="{629CD70A-A6CB-4540-97C7-307CD2F88498}" type="slidenum">
              <a:rPr lang="en-US" altLang="en-US"/>
              <a:pPr/>
              <a:t>11</a:t>
            </a:fld>
            <a:endParaRPr lang="en-US" altLang="en-US"/>
          </a:p>
        </p:txBody>
      </p:sp>
      <p:sp>
        <p:nvSpPr>
          <p:cNvPr id="77826" name="Rectangle 2">
            <a:extLst>
              <a:ext uri="{FF2B5EF4-FFF2-40B4-BE49-F238E27FC236}">
                <a16:creationId xmlns:a16="http://schemas.microsoft.com/office/drawing/2014/main" id="{0CC559D5-4CA0-9138-B93B-4EBCDD142978}"/>
              </a:ext>
            </a:extLst>
          </p:cNvPr>
          <p:cNvSpPr>
            <a:spLocks noChangeArrowheads="1" noTextEdit="1"/>
          </p:cNvSpPr>
          <p:nvPr>
            <p:ph type="sldImg"/>
          </p:nvPr>
        </p:nvSpPr>
        <p:spPr>
          <a:ln/>
        </p:spPr>
      </p:sp>
      <p:sp>
        <p:nvSpPr>
          <p:cNvPr id="77827" name="Rectangle 3">
            <a:extLst>
              <a:ext uri="{FF2B5EF4-FFF2-40B4-BE49-F238E27FC236}">
                <a16:creationId xmlns:a16="http://schemas.microsoft.com/office/drawing/2014/main" id="{718416F2-BAE2-647E-A08D-7E1418CE123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31">
            <a:extLst>
              <a:ext uri="{FF2B5EF4-FFF2-40B4-BE49-F238E27FC236}">
                <a16:creationId xmlns:a16="http://schemas.microsoft.com/office/drawing/2014/main" id="{EF48662E-06ED-4E9A-625A-316AC8AEDF78}"/>
              </a:ext>
            </a:extLst>
          </p:cNvPr>
          <p:cNvSpPr>
            <a:spLocks noGrp="1" noChangeArrowheads="1"/>
          </p:cNvSpPr>
          <p:nvPr>
            <p:ph type="sldNum" sz="quarter" idx="5"/>
          </p:nvPr>
        </p:nvSpPr>
        <p:spPr>
          <a:ln/>
        </p:spPr>
        <p:txBody>
          <a:bodyPr/>
          <a:lstStyle/>
          <a:p>
            <a:fld id="{22CAA5EA-A01D-4C46-95A5-3BA2D3BF3C9C}" type="slidenum">
              <a:rPr lang="en-US" altLang="en-US"/>
              <a:pPr/>
              <a:t>12</a:t>
            </a:fld>
            <a:endParaRPr lang="en-US" altLang="en-US"/>
          </a:p>
        </p:txBody>
      </p:sp>
      <p:sp>
        <p:nvSpPr>
          <p:cNvPr id="78850" name="Rectangle 2">
            <a:extLst>
              <a:ext uri="{FF2B5EF4-FFF2-40B4-BE49-F238E27FC236}">
                <a16:creationId xmlns:a16="http://schemas.microsoft.com/office/drawing/2014/main" id="{C1979B84-0025-6AF5-B722-C2DAED1F6806}"/>
              </a:ext>
            </a:extLst>
          </p:cNvPr>
          <p:cNvSpPr>
            <a:spLocks noChangeArrowheads="1" noTextEdit="1"/>
          </p:cNvSpPr>
          <p:nvPr>
            <p:ph type="sldImg"/>
          </p:nvPr>
        </p:nvSpPr>
        <p:spPr>
          <a:ln/>
        </p:spPr>
      </p:sp>
      <p:sp>
        <p:nvSpPr>
          <p:cNvPr id="78851" name="Rectangle 3">
            <a:extLst>
              <a:ext uri="{FF2B5EF4-FFF2-40B4-BE49-F238E27FC236}">
                <a16:creationId xmlns:a16="http://schemas.microsoft.com/office/drawing/2014/main" id="{2643E179-009E-49E1-8C73-B680DB20B15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31">
            <a:extLst>
              <a:ext uri="{FF2B5EF4-FFF2-40B4-BE49-F238E27FC236}">
                <a16:creationId xmlns:a16="http://schemas.microsoft.com/office/drawing/2014/main" id="{FC7694C7-6888-E4CA-2298-FE7220E863B9}"/>
              </a:ext>
            </a:extLst>
          </p:cNvPr>
          <p:cNvSpPr>
            <a:spLocks noGrp="1" noChangeArrowheads="1"/>
          </p:cNvSpPr>
          <p:nvPr>
            <p:ph type="sldNum" sz="quarter" idx="5"/>
          </p:nvPr>
        </p:nvSpPr>
        <p:spPr>
          <a:ln/>
        </p:spPr>
        <p:txBody>
          <a:bodyPr/>
          <a:lstStyle/>
          <a:p>
            <a:fld id="{15CDF0B9-5E17-44D0-BCA4-56911339D9B2}" type="slidenum">
              <a:rPr lang="en-US" altLang="en-US"/>
              <a:pPr/>
              <a:t>13</a:t>
            </a:fld>
            <a:endParaRPr lang="en-US" altLang="en-US"/>
          </a:p>
        </p:txBody>
      </p:sp>
      <p:sp>
        <p:nvSpPr>
          <p:cNvPr id="79874" name="Rectangle 2">
            <a:extLst>
              <a:ext uri="{FF2B5EF4-FFF2-40B4-BE49-F238E27FC236}">
                <a16:creationId xmlns:a16="http://schemas.microsoft.com/office/drawing/2014/main" id="{804745BC-F9C5-7016-44A1-B97FC6AB8553}"/>
              </a:ext>
            </a:extLst>
          </p:cNvPr>
          <p:cNvSpPr>
            <a:spLocks noChangeArrowheads="1" noTextEdit="1"/>
          </p:cNvSpPr>
          <p:nvPr>
            <p:ph type="sldImg"/>
          </p:nvPr>
        </p:nvSpPr>
        <p:spPr>
          <a:ln/>
        </p:spPr>
      </p:sp>
      <p:sp>
        <p:nvSpPr>
          <p:cNvPr id="79875" name="Rectangle 3">
            <a:extLst>
              <a:ext uri="{FF2B5EF4-FFF2-40B4-BE49-F238E27FC236}">
                <a16:creationId xmlns:a16="http://schemas.microsoft.com/office/drawing/2014/main" id="{F4CC7F4F-FF01-965F-5FF5-30170325221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31">
            <a:extLst>
              <a:ext uri="{FF2B5EF4-FFF2-40B4-BE49-F238E27FC236}">
                <a16:creationId xmlns:a16="http://schemas.microsoft.com/office/drawing/2014/main" id="{4B60EC6C-019C-9B7D-0569-C48408FC3453}"/>
              </a:ext>
            </a:extLst>
          </p:cNvPr>
          <p:cNvSpPr>
            <a:spLocks noGrp="1" noChangeArrowheads="1"/>
          </p:cNvSpPr>
          <p:nvPr>
            <p:ph type="sldNum" sz="quarter" idx="5"/>
          </p:nvPr>
        </p:nvSpPr>
        <p:spPr>
          <a:ln/>
        </p:spPr>
        <p:txBody>
          <a:bodyPr/>
          <a:lstStyle/>
          <a:p>
            <a:fld id="{F7C27C3B-FDB9-4C20-98C2-7C6D537B1217}" type="slidenum">
              <a:rPr lang="en-US" altLang="en-US"/>
              <a:pPr/>
              <a:t>14</a:t>
            </a:fld>
            <a:endParaRPr lang="en-US" altLang="en-US"/>
          </a:p>
        </p:txBody>
      </p:sp>
      <p:sp>
        <p:nvSpPr>
          <p:cNvPr id="80898" name="Rectangle 2">
            <a:extLst>
              <a:ext uri="{FF2B5EF4-FFF2-40B4-BE49-F238E27FC236}">
                <a16:creationId xmlns:a16="http://schemas.microsoft.com/office/drawing/2014/main" id="{6E1F1CAA-349C-8221-B771-DF09A14FC8B1}"/>
              </a:ext>
            </a:extLst>
          </p:cNvPr>
          <p:cNvSpPr>
            <a:spLocks noChangeArrowheads="1" noTextEdit="1"/>
          </p:cNvSpPr>
          <p:nvPr>
            <p:ph type="sldImg"/>
          </p:nvPr>
        </p:nvSpPr>
        <p:spPr>
          <a:ln/>
        </p:spPr>
      </p:sp>
      <p:sp>
        <p:nvSpPr>
          <p:cNvPr id="80899" name="Rectangle 3">
            <a:extLst>
              <a:ext uri="{FF2B5EF4-FFF2-40B4-BE49-F238E27FC236}">
                <a16:creationId xmlns:a16="http://schemas.microsoft.com/office/drawing/2014/main" id="{C2785729-CE06-2664-9F48-5F59D23CA64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31">
            <a:extLst>
              <a:ext uri="{FF2B5EF4-FFF2-40B4-BE49-F238E27FC236}">
                <a16:creationId xmlns:a16="http://schemas.microsoft.com/office/drawing/2014/main" id="{19CF2CF5-6BA8-3072-526A-2FB646E208BD}"/>
              </a:ext>
            </a:extLst>
          </p:cNvPr>
          <p:cNvSpPr>
            <a:spLocks noGrp="1" noChangeArrowheads="1"/>
          </p:cNvSpPr>
          <p:nvPr>
            <p:ph type="sldNum" sz="quarter" idx="5"/>
          </p:nvPr>
        </p:nvSpPr>
        <p:spPr>
          <a:ln/>
        </p:spPr>
        <p:txBody>
          <a:bodyPr/>
          <a:lstStyle/>
          <a:p>
            <a:fld id="{A0301210-9062-47AE-87EA-A85303C566D0}" type="slidenum">
              <a:rPr lang="en-US" altLang="en-US"/>
              <a:pPr/>
              <a:t>15</a:t>
            </a:fld>
            <a:endParaRPr lang="en-US" altLang="en-US"/>
          </a:p>
        </p:txBody>
      </p:sp>
      <p:sp>
        <p:nvSpPr>
          <p:cNvPr id="81922" name="Rectangle 2">
            <a:extLst>
              <a:ext uri="{FF2B5EF4-FFF2-40B4-BE49-F238E27FC236}">
                <a16:creationId xmlns:a16="http://schemas.microsoft.com/office/drawing/2014/main" id="{BF3B1A31-B522-A56C-8945-3D063F1DF5E6}"/>
              </a:ext>
            </a:extLst>
          </p:cNvPr>
          <p:cNvSpPr>
            <a:spLocks noChangeArrowheads="1" noTextEdit="1"/>
          </p:cNvSpPr>
          <p:nvPr>
            <p:ph type="sldImg"/>
          </p:nvPr>
        </p:nvSpPr>
        <p:spPr>
          <a:ln/>
        </p:spPr>
      </p:sp>
      <p:sp>
        <p:nvSpPr>
          <p:cNvPr id="81923" name="Rectangle 3">
            <a:extLst>
              <a:ext uri="{FF2B5EF4-FFF2-40B4-BE49-F238E27FC236}">
                <a16:creationId xmlns:a16="http://schemas.microsoft.com/office/drawing/2014/main" id="{D9575C03-72F4-3EAB-9206-652727B0B53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31">
            <a:extLst>
              <a:ext uri="{FF2B5EF4-FFF2-40B4-BE49-F238E27FC236}">
                <a16:creationId xmlns:a16="http://schemas.microsoft.com/office/drawing/2014/main" id="{9C34A0C7-103C-0265-268E-5A1007D2A16B}"/>
              </a:ext>
            </a:extLst>
          </p:cNvPr>
          <p:cNvSpPr>
            <a:spLocks noGrp="1" noChangeArrowheads="1"/>
          </p:cNvSpPr>
          <p:nvPr>
            <p:ph type="sldNum" sz="quarter" idx="5"/>
          </p:nvPr>
        </p:nvSpPr>
        <p:spPr>
          <a:ln/>
        </p:spPr>
        <p:txBody>
          <a:bodyPr/>
          <a:lstStyle/>
          <a:p>
            <a:fld id="{15AC4E5F-F146-4DDC-94CA-324CBD24B7C0}" type="slidenum">
              <a:rPr lang="en-US" altLang="en-US"/>
              <a:pPr/>
              <a:t>2</a:t>
            </a:fld>
            <a:endParaRPr lang="en-US" altLang="en-US"/>
          </a:p>
        </p:txBody>
      </p:sp>
      <p:sp>
        <p:nvSpPr>
          <p:cNvPr id="68610" name="Rectangle 2">
            <a:extLst>
              <a:ext uri="{FF2B5EF4-FFF2-40B4-BE49-F238E27FC236}">
                <a16:creationId xmlns:a16="http://schemas.microsoft.com/office/drawing/2014/main" id="{50E81C24-C6DF-9A53-6416-D2D0816E00F7}"/>
              </a:ext>
            </a:extLst>
          </p:cNvPr>
          <p:cNvSpPr>
            <a:spLocks noChangeArrowheads="1" noTextEdit="1"/>
          </p:cNvSpPr>
          <p:nvPr>
            <p:ph type="sldImg"/>
          </p:nvPr>
        </p:nvSpPr>
        <p:spPr>
          <a:ln/>
        </p:spPr>
      </p:sp>
      <p:sp>
        <p:nvSpPr>
          <p:cNvPr id="68611" name="Rectangle 3">
            <a:extLst>
              <a:ext uri="{FF2B5EF4-FFF2-40B4-BE49-F238E27FC236}">
                <a16:creationId xmlns:a16="http://schemas.microsoft.com/office/drawing/2014/main" id="{039785D9-58FF-69B6-828A-8491A9091E3A}"/>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31">
            <a:extLst>
              <a:ext uri="{FF2B5EF4-FFF2-40B4-BE49-F238E27FC236}">
                <a16:creationId xmlns:a16="http://schemas.microsoft.com/office/drawing/2014/main" id="{09CB42ED-3E85-CB6C-7282-369A6688CB9D}"/>
              </a:ext>
            </a:extLst>
          </p:cNvPr>
          <p:cNvSpPr>
            <a:spLocks noGrp="1" noChangeArrowheads="1"/>
          </p:cNvSpPr>
          <p:nvPr>
            <p:ph type="sldNum" sz="quarter" idx="5"/>
          </p:nvPr>
        </p:nvSpPr>
        <p:spPr>
          <a:ln/>
        </p:spPr>
        <p:txBody>
          <a:bodyPr/>
          <a:lstStyle/>
          <a:p>
            <a:fld id="{92A0B227-CB57-41A0-8935-F3A743737939}" type="slidenum">
              <a:rPr lang="en-US" altLang="en-US"/>
              <a:pPr/>
              <a:t>3</a:t>
            </a:fld>
            <a:endParaRPr lang="en-US" altLang="en-US"/>
          </a:p>
        </p:txBody>
      </p:sp>
      <p:sp>
        <p:nvSpPr>
          <p:cNvPr id="69634" name="Rectangle 2">
            <a:extLst>
              <a:ext uri="{FF2B5EF4-FFF2-40B4-BE49-F238E27FC236}">
                <a16:creationId xmlns:a16="http://schemas.microsoft.com/office/drawing/2014/main" id="{42D6A685-CA2B-8325-D9F2-D3E7FEB494EA}"/>
              </a:ext>
            </a:extLst>
          </p:cNvPr>
          <p:cNvSpPr>
            <a:spLocks noChangeArrowheads="1" noTextEdit="1"/>
          </p:cNvSpPr>
          <p:nvPr>
            <p:ph type="sldImg"/>
          </p:nvPr>
        </p:nvSpPr>
        <p:spPr>
          <a:ln/>
        </p:spPr>
      </p:sp>
      <p:sp>
        <p:nvSpPr>
          <p:cNvPr id="69635" name="Rectangle 3">
            <a:extLst>
              <a:ext uri="{FF2B5EF4-FFF2-40B4-BE49-F238E27FC236}">
                <a16:creationId xmlns:a16="http://schemas.microsoft.com/office/drawing/2014/main" id="{5CCB4C12-9DA9-7C2C-E0FA-C4487C3ADB3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31">
            <a:extLst>
              <a:ext uri="{FF2B5EF4-FFF2-40B4-BE49-F238E27FC236}">
                <a16:creationId xmlns:a16="http://schemas.microsoft.com/office/drawing/2014/main" id="{4D7576C9-1D85-049F-B26F-61FC7D75B3E6}"/>
              </a:ext>
            </a:extLst>
          </p:cNvPr>
          <p:cNvSpPr>
            <a:spLocks noGrp="1" noChangeArrowheads="1"/>
          </p:cNvSpPr>
          <p:nvPr>
            <p:ph type="sldNum" sz="quarter" idx="5"/>
          </p:nvPr>
        </p:nvSpPr>
        <p:spPr>
          <a:ln/>
        </p:spPr>
        <p:txBody>
          <a:bodyPr/>
          <a:lstStyle/>
          <a:p>
            <a:fld id="{F2BA15A3-5C4D-4DFD-B367-C40D045DB442}" type="slidenum">
              <a:rPr lang="en-US" altLang="en-US"/>
              <a:pPr/>
              <a:t>4</a:t>
            </a:fld>
            <a:endParaRPr lang="en-US" altLang="en-US"/>
          </a:p>
        </p:txBody>
      </p:sp>
      <p:sp>
        <p:nvSpPr>
          <p:cNvPr id="70658" name="Rectangle 2">
            <a:extLst>
              <a:ext uri="{FF2B5EF4-FFF2-40B4-BE49-F238E27FC236}">
                <a16:creationId xmlns:a16="http://schemas.microsoft.com/office/drawing/2014/main" id="{1ACE32F4-8974-9B8E-2CFF-B6A4F37A3F3A}"/>
              </a:ext>
            </a:extLst>
          </p:cNvPr>
          <p:cNvSpPr>
            <a:spLocks noChangeArrowheads="1" noTextEdit="1"/>
          </p:cNvSpPr>
          <p:nvPr>
            <p:ph type="sldImg"/>
          </p:nvPr>
        </p:nvSpPr>
        <p:spPr>
          <a:ln/>
        </p:spPr>
      </p:sp>
      <p:sp>
        <p:nvSpPr>
          <p:cNvPr id="70659" name="Rectangle 3">
            <a:extLst>
              <a:ext uri="{FF2B5EF4-FFF2-40B4-BE49-F238E27FC236}">
                <a16:creationId xmlns:a16="http://schemas.microsoft.com/office/drawing/2014/main" id="{8B9F2007-A8F3-CC25-3A88-A83FBC1D6CF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31">
            <a:extLst>
              <a:ext uri="{FF2B5EF4-FFF2-40B4-BE49-F238E27FC236}">
                <a16:creationId xmlns:a16="http://schemas.microsoft.com/office/drawing/2014/main" id="{A4510A35-FCCC-5203-DA40-2D2F5157FC68}"/>
              </a:ext>
            </a:extLst>
          </p:cNvPr>
          <p:cNvSpPr>
            <a:spLocks noGrp="1" noChangeArrowheads="1"/>
          </p:cNvSpPr>
          <p:nvPr>
            <p:ph type="sldNum" sz="quarter" idx="5"/>
          </p:nvPr>
        </p:nvSpPr>
        <p:spPr>
          <a:ln/>
        </p:spPr>
        <p:txBody>
          <a:bodyPr/>
          <a:lstStyle/>
          <a:p>
            <a:fld id="{8AF39A19-76A8-42F7-B543-EA7CB25B72F9}" type="slidenum">
              <a:rPr lang="en-US" altLang="en-US"/>
              <a:pPr/>
              <a:t>5</a:t>
            </a:fld>
            <a:endParaRPr lang="en-US" altLang="en-US"/>
          </a:p>
        </p:txBody>
      </p:sp>
      <p:sp>
        <p:nvSpPr>
          <p:cNvPr id="71682" name="Rectangle 2">
            <a:extLst>
              <a:ext uri="{FF2B5EF4-FFF2-40B4-BE49-F238E27FC236}">
                <a16:creationId xmlns:a16="http://schemas.microsoft.com/office/drawing/2014/main" id="{D18B28C0-178A-E03C-FD03-6C55BD6E3AF5}"/>
              </a:ext>
            </a:extLst>
          </p:cNvPr>
          <p:cNvSpPr>
            <a:spLocks noChangeArrowheads="1" noTextEdit="1"/>
          </p:cNvSpPr>
          <p:nvPr>
            <p:ph type="sldImg"/>
          </p:nvPr>
        </p:nvSpPr>
        <p:spPr>
          <a:ln/>
        </p:spPr>
      </p:sp>
      <p:sp>
        <p:nvSpPr>
          <p:cNvPr id="71683" name="Rectangle 3">
            <a:extLst>
              <a:ext uri="{FF2B5EF4-FFF2-40B4-BE49-F238E27FC236}">
                <a16:creationId xmlns:a16="http://schemas.microsoft.com/office/drawing/2014/main" id="{7EBE8DD4-E7BA-4DC1-293B-92107FBA17C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31">
            <a:extLst>
              <a:ext uri="{FF2B5EF4-FFF2-40B4-BE49-F238E27FC236}">
                <a16:creationId xmlns:a16="http://schemas.microsoft.com/office/drawing/2014/main" id="{C4886A8B-C7FA-8008-E4E5-A6D4500D2245}"/>
              </a:ext>
            </a:extLst>
          </p:cNvPr>
          <p:cNvSpPr>
            <a:spLocks noGrp="1" noChangeArrowheads="1"/>
          </p:cNvSpPr>
          <p:nvPr>
            <p:ph type="sldNum" sz="quarter" idx="5"/>
          </p:nvPr>
        </p:nvSpPr>
        <p:spPr>
          <a:ln/>
        </p:spPr>
        <p:txBody>
          <a:bodyPr/>
          <a:lstStyle/>
          <a:p>
            <a:fld id="{5740A30E-FE88-491B-A819-B498601B954B}" type="slidenum">
              <a:rPr lang="en-US" altLang="en-US"/>
              <a:pPr/>
              <a:t>6</a:t>
            </a:fld>
            <a:endParaRPr lang="en-US" altLang="en-US"/>
          </a:p>
        </p:txBody>
      </p:sp>
      <p:sp>
        <p:nvSpPr>
          <p:cNvPr id="72706" name="Rectangle 2">
            <a:extLst>
              <a:ext uri="{FF2B5EF4-FFF2-40B4-BE49-F238E27FC236}">
                <a16:creationId xmlns:a16="http://schemas.microsoft.com/office/drawing/2014/main" id="{397A8F06-8DCD-DEF8-A057-D52B08544782}"/>
              </a:ext>
            </a:extLst>
          </p:cNvPr>
          <p:cNvSpPr>
            <a:spLocks noChangeArrowheads="1" noTextEdit="1"/>
          </p:cNvSpPr>
          <p:nvPr>
            <p:ph type="sldImg"/>
          </p:nvPr>
        </p:nvSpPr>
        <p:spPr>
          <a:ln/>
        </p:spPr>
      </p:sp>
      <p:sp>
        <p:nvSpPr>
          <p:cNvPr id="72707" name="Rectangle 3">
            <a:extLst>
              <a:ext uri="{FF2B5EF4-FFF2-40B4-BE49-F238E27FC236}">
                <a16:creationId xmlns:a16="http://schemas.microsoft.com/office/drawing/2014/main" id="{F2976DF9-E480-60EF-8C6D-A64ED4324BC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31">
            <a:extLst>
              <a:ext uri="{FF2B5EF4-FFF2-40B4-BE49-F238E27FC236}">
                <a16:creationId xmlns:a16="http://schemas.microsoft.com/office/drawing/2014/main" id="{7B4F3876-AB6E-CD64-3BDB-8033C4241E55}"/>
              </a:ext>
            </a:extLst>
          </p:cNvPr>
          <p:cNvSpPr>
            <a:spLocks noGrp="1" noChangeArrowheads="1"/>
          </p:cNvSpPr>
          <p:nvPr>
            <p:ph type="sldNum" sz="quarter" idx="5"/>
          </p:nvPr>
        </p:nvSpPr>
        <p:spPr>
          <a:ln/>
        </p:spPr>
        <p:txBody>
          <a:bodyPr/>
          <a:lstStyle/>
          <a:p>
            <a:fld id="{1ACAEF2B-4255-4434-9D94-B1E033F7985C}" type="slidenum">
              <a:rPr lang="en-US" altLang="en-US"/>
              <a:pPr/>
              <a:t>7</a:t>
            </a:fld>
            <a:endParaRPr lang="en-US" altLang="en-US"/>
          </a:p>
        </p:txBody>
      </p:sp>
      <p:sp>
        <p:nvSpPr>
          <p:cNvPr id="73730" name="Rectangle 2">
            <a:extLst>
              <a:ext uri="{FF2B5EF4-FFF2-40B4-BE49-F238E27FC236}">
                <a16:creationId xmlns:a16="http://schemas.microsoft.com/office/drawing/2014/main" id="{9A569A31-EEAA-5FB6-A770-1047D31F130E}"/>
              </a:ext>
            </a:extLst>
          </p:cNvPr>
          <p:cNvSpPr>
            <a:spLocks noChangeArrowheads="1" noTextEdit="1"/>
          </p:cNvSpPr>
          <p:nvPr>
            <p:ph type="sldImg"/>
          </p:nvPr>
        </p:nvSpPr>
        <p:spPr>
          <a:ln/>
        </p:spPr>
      </p:sp>
      <p:sp>
        <p:nvSpPr>
          <p:cNvPr id="73731" name="Rectangle 3">
            <a:extLst>
              <a:ext uri="{FF2B5EF4-FFF2-40B4-BE49-F238E27FC236}">
                <a16:creationId xmlns:a16="http://schemas.microsoft.com/office/drawing/2014/main" id="{B9D9F0B4-2C00-076E-3E8C-350E73FF251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31">
            <a:extLst>
              <a:ext uri="{FF2B5EF4-FFF2-40B4-BE49-F238E27FC236}">
                <a16:creationId xmlns:a16="http://schemas.microsoft.com/office/drawing/2014/main" id="{83CE4472-9AF1-DB7F-96A2-13F05F187FFA}"/>
              </a:ext>
            </a:extLst>
          </p:cNvPr>
          <p:cNvSpPr>
            <a:spLocks noGrp="1" noChangeArrowheads="1"/>
          </p:cNvSpPr>
          <p:nvPr>
            <p:ph type="sldNum" sz="quarter" idx="5"/>
          </p:nvPr>
        </p:nvSpPr>
        <p:spPr>
          <a:ln/>
        </p:spPr>
        <p:txBody>
          <a:bodyPr/>
          <a:lstStyle/>
          <a:p>
            <a:fld id="{62E288D5-B9DD-481C-A1A8-88D6E7FAC21E}" type="slidenum">
              <a:rPr lang="en-US" altLang="en-US"/>
              <a:pPr/>
              <a:t>8</a:t>
            </a:fld>
            <a:endParaRPr lang="en-US" altLang="en-US"/>
          </a:p>
        </p:txBody>
      </p:sp>
      <p:sp>
        <p:nvSpPr>
          <p:cNvPr id="74754" name="Rectangle 2">
            <a:extLst>
              <a:ext uri="{FF2B5EF4-FFF2-40B4-BE49-F238E27FC236}">
                <a16:creationId xmlns:a16="http://schemas.microsoft.com/office/drawing/2014/main" id="{75117743-E5F7-B0CE-AD92-070414BF6FEF}"/>
              </a:ext>
            </a:extLst>
          </p:cNvPr>
          <p:cNvSpPr>
            <a:spLocks noChangeArrowheads="1" noTextEdit="1"/>
          </p:cNvSpPr>
          <p:nvPr>
            <p:ph type="sldImg"/>
          </p:nvPr>
        </p:nvSpPr>
        <p:spPr>
          <a:ln/>
        </p:spPr>
      </p:sp>
      <p:sp>
        <p:nvSpPr>
          <p:cNvPr id="74755" name="Rectangle 3">
            <a:extLst>
              <a:ext uri="{FF2B5EF4-FFF2-40B4-BE49-F238E27FC236}">
                <a16:creationId xmlns:a16="http://schemas.microsoft.com/office/drawing/2014/main" id="{529A1CA3-45F3-E68B-6096-EAD90DC5D08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31">
            <a:extLst>
              <a:ext uri="{FF2B5EF4-FFF2-40B4-BE49-F238E27FC236}">
                <a16:creationId xmlns:a16="http://schemas.microsoft.com/office/drawing/2014/main" id="{D96E7F66-474C-3D1D-AEE2-3BB07D8ED641}"/>
              </a:ext>
            </a:extLst>
          </p:cNvPr>
          <p:cNvSpPr>
            <a:spLocks noGrp="1" noChangeArrowheads="1"/>
          </p:cNvSpPr>
          <p:nvPr>
            <p:ph type="sldNum" sz="quarter" idx="5"/>
          </p:nvPr>
        </p:nvSpPr>
        <p:spPr>
          <a:ln/>
        </p:spPr>
        <p:txBody>
          <a:bodyPr/>
          <a:lstStyle/>
          <a:p>
            <a:fld id="{A8D286FD-A934-45E5-81B4-CFCFAE27A606}" type="slidenum">
              <a:rPr lang="en-US" altLang="en-US"/>
              <a:pPr/>
              <a:t>9</a:t>
            </a:fld>
            <a:endParaRPr lang="en-US" altLang="en-US"/>
          </a:p>
        </p:txBody>
      </p:sp>
      <p:sp>
        <p:nvSpPr>
          <p:cNvPr id="75778" name="Rectangle 2">
            <a:extLst>
              <a:ext uri="{FF2B5EF4-FFF2-40B4-BE49-F238E27FC236}">
                <a16:creationId xmlns:a16="http://schemas.microsoft.com/office/drawing/2014/main" id="{023B1A3D-F8C5-4171-B56C-91CE25EB26E3}"/>
              </a:ext>
            </a:extLst>
          </p:cNvPr>
          <p:cNvSpPr>
            <a:spLocks noChangeArrowheads="1" noTextEdit="1"/>
          </p:cNvSpPr>
          <p:nvPr>
            <p:ph type="sldImg"/>
          </p:nvPr>
        </p:nvSpPr>
        <p:spPr>
          <a:ln/>
        </p:spPr>
      </p:sp>
      <p:sp>
        <p:nvSpPr>
          <p:cNvPr id="75779" name="Rectangle 3">
            <a:extLst>
              <a:ext uri="{FF2B5EF4-FFF2-40B4-BE49-F238E27FC236}">
                <a16:creationId xmlns:a16="http://schemas.microsoft.com/office/drawing/2014/main" id="{4E13EC27-B077-F4F6-EB54-201C1FDDDE3F}"/>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0482" name="Group 1026">
            <a:extLst>
              <a:ext uri="{FF2B5EF4-FFF2-40B4-BE49-F238E27FC236}">
                <a16:creationId xmlns:a16="http://schemas.microsoft.com/office/drawing/2014/main" id="{7E8757DB-A11B-A121-709F-5528AA7DAD14}"/>
              </a:ext>
            </a:extLst>
          </p:cNvPr>
          <p:cNvGrpSpPr>
            <a:grpSpLocks/>
          </p:cNvGrpSpPr>
          <p:nvPr/>
        </p:nvGrpSpPr>
        <p:grpSpPr bwMode="auto">
          <a:xfrm>
            <a:off x="-7758113" y="1463675"/>
            <a:ext cx="16902113" cy="10795000"/>
            <a:chOff x="-4887" y="922"/>
            <a:chExt cx="10647" cy="6800"/>
          </a:xfrm>
        </p:grpSpPr>
        <p:sp>
          <p:nvSpPr>
            <p:cNvPr id="20483" name="Freeform 1027">
              <a:extLst>
                <a:ext uri="{FF2B5EF4-FFF2-40B4-BE49-F238E27FC236}">
                  <a16:creationId xmlns:a16="http://schemas.microsoft.com/office/drawing/2014/main" id="{8019AD7C-C3FB-0A58-0084-4AE33BF9683B}"/>
                </a:ext>
              </a:extLst>
            </p:cNvPr>
            <p:cNvSpPr>
              <a:spLocks/>
            </p:cNvSpPr>
            <p:nvPr/>
          </p:nvSpPr>
          <p:spPr bwMode="auto">
            <a:xfrm>
              <a:off x="2061" y="1707"/>
              <a:ext cx="3699" cy="2613"/>
            </a:xfrm>
            <a:custGeom>
              <a:avLst/>
              <a:gdLst>
                <a:gd name="T0" fmla="*/ 1523 w 3699"/>
                <a:gd name="T1" fmla="*/ 2611 h 2613"/>
                <a:gd name="T2" fmla="*/ 3698 w 3699"/>
                <a:gd name="T3" fmla="*/ 2612 h 2613"/>
                <a:gd name="T4" fmla="*/ 3698 w 3699"/>
                <a:gd name="T5" fmla="*/ 2228 h 2613"/>
                <a:gd name="T6" fmla="*/ 0 w 3699"/>
                <a:gd name="T7" fmla="*/ 0 h 2613"/>
                <a:gd name="T8" fmla="*/ 160 w 3699"/>
                <a:gd name="T9" fmla="*/ 118 h 2613"/>
                <a:gd name="T10" fmla="*/ 292 w 3699"/>
                <a:gd name="T11" fmla="*/ 219 h 2613"/>
                <a:gd name="T12" fmla="*/ 441 w 3699"/>
                <a:gd name="T13" fmla="*/ 347 h 2613"/>
                <a:gd name="T14" fmla="*/ 585 w 3699"/>
                <a:gd name="T15" fmla="*/ 482 h 2613"/>
                <a:gd name="T16" fmla="*/ 796 w 3699"/>
                <a:gd name="T17" fmla="*/ 711 h 2613"/>
                <a:gd name="T18" fmla="*/ 983 w 3699"/>
                <a:gd name="T19" fmla="*/ 955 h 2613"/>
                <a:gd name="T20" fmla="*/ 1119 w 3699"/>
                <a:gd name="T21" fmla="*/ 1168 h 2613"/>
                <a:gd name="T22" fmla="*/ 1238 w 3699"/>
                <a:gd name="T23" fmla="*/ 1388 h 2613"/>
                <a:gd name="T24" fmla="*/ 1331 w 3699"/>
                <a:gd name="T25" fmla="*/ 1608 h 2613"/>
                <a:gd name="T26" fmla="*/ 1400 w 3699"/>
                <a:gd name="T27" fmla="*/ 1809 h 2613"/>
                <a:gd name="T28" fmla="*/ 1447 w 3699"/>
                <a:gd name="T29" fmla="*/ 1979 h 2613"/>
                <a:gd name="T30" fmla="*/ 1490 w 3699"/>
                <a:gd name="T31" fmla="*/ 2190 h 2613"/>
                <a:gd name="T32" fmla="*/ 1511 w 3699"/>
                <a:gd name="T33" fmla="*/ 2374 h 2613"/>
                <a:gd name="T34" fmla="*/ 1523 w 3699"/>
                <a:gd name="T35" fmla="*/ 2611 h 2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folHlink">
                    <a:gamma/>
                    <a:shade val="46275"/>
                    <a:invGamma/>
                  </a:schemeClr>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20484" name="Arc 1028">
              <a:extLst>
                <a:ext uri="{FF2B5EF4-FFF2-40B4-BE49-F238E27FC236}">
                  <a16:creationId xmlns:a16="http://schemas.microsoft.com/office/drawing/2014/main" id="{B2EEB953-A916-80D3-D036-D09A6431190B}"/>
                </a:ext>
              </a:extLst>
            </p:cNvPr>
            <p:cNvSpPr>
              <a:spLocks/>
            </p:cNvSpPr>
            <p:nvPr/>
          </p:nvSpPr>
          <p:spPr bwMode="auto">
            <a:xfrm>
              <a:off x="-4887" y="922"/>
              <a:ext cx="8474" cy="6800"/>
            </a:xfrm>
            <a:custGeom>
              <a:avLst/>
              <a:gdLst>
                <a:gd name="G0" fmla="+- 21600 0 0"/>
                <a:gd name="G1" fmla="+- 21600 0 0"/>
                <a:gd name="G2" fmla="+- 21600 0 0"/>
                <a:gd name="T0" fmla="*/ 43200 w 43200"/>
                <a:gd name="T1" fmla="*/ 21600 h 43200"/>
                <a:gd name="T2" fmla="*/ 24979 w 43200"/>
                <a:gd name="T3" fmla="*/ 266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0"/>
                    <a:pt x="23861" y="88"/>
                    <a:pt x="24979" y="265"/>
                  </a:cubicBezTo>
                </a:path>
                <a:path w="43200" h="43200" stroke="0"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0"/>
                    <a:pt x="23861" y="88"/>
                    <a:pt x="24979" y="265"/>
                  </a:cubicBezTo>
                  <a:lnTo>
                    <a:pt x="21600" y="21600"/>
                  </a:lnTo>
                  <a:close/>
                </a:path>
              </a:pathLst>
            </a:custGeom>
            <a:noFill/>
            <a:ln w="12700" cap="sq">
              <a:solidFill>
                <a:schemeClr val="folHlink"/>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grpSp>
      <p:sp>
        <p:nvSpPr>
          <p:cNvPr id="20485" name="Rectangle 1029">
            <a:extLst>
              <a:ext uri="{FF2B5EF4-FFF2-40B4-BE49-F238E27FC236}">
                <a16:creationId xmlns:a16="http://schemas.microsoft.com/office/drawing/2014/main" id="{E84F9FD7-7E0C-68BF-16CA-2316A41DF7D8}"/>
              </a:ext>
            </a:extLst>
          </p:cNvPr>
          <p:cNvSpPr>
            <a:spLocks noGrp="1" noChangeArrowheads="1"/>
          </p:cNvSpPr>
          <p:nvPr>
            <p:ph type="ctrTitle" sz="quarter"/>
          </p:nvPr>
        </p:nvSpPr>
        <p:spPr>
          <a:xfrm>
            <a:off x="1293813" y="762000"/>
            <a:ext cx="7772400" cy="1143000"/>
          </a:xfrm>
        </p:spPr>
        <p:txBody>
          <a:bodyPr anchor="b"/>
          <a:lstStyle>
            <a:lvl1pPr>
              <a:defRPr/>
            </a:lvl1pPr>
          </a:lstStyle>
          <a:p>
            <a:pPr lvl="0"/>
            <a:r>
              <a:rPr lang="en-US" altLang="en-US" noProof="0"/>
              <a:t>Click to edit Master title style</a:t>
            </a:r>
          </a:p>
        </p:txBody>
      </p:sp>
      <p:sp>
        <p:nvSpPr>
          <p:cNvPr id="20486" name="Rectangle 1030">
            <a:extLst>
              <a:ext uri="{FF2B5EF4-FFF2-40B4-BE49-F238E27FC236}">
                <a16:creationId xmlns:a16="http://schemas.microsoft.com/office/drawing/2014/main" id="{DA39A072-3F67-0947-3D61-311510F3BE7B}"/>
              </a:ext>
            </a:extLst>
          </p:cNvPr>
          <p:cNvSpPr>
            <a:spLocks noGrp="1" noChangeArrowheads="1"/>
          </p:cNvSpPr>
          <p:nvPr>
            <p:ph type="subTitle" sz="quarter" idx="1"/>
          </p:nvPr>
        </p:nvSpPr>
        <p:spPr>
          <a:xfrm>
            <a:off x="3429000" y="2085975"/>
            <a:ext cx="5638800" cy="1038225"/>
          </a:xfrm>
        </p:spPr>
        <p:txBody>
          <a:bodyPr lIns="92075" rIns="92075"/>
          <a:lstStyle>
            <a:lvl1pPr marL="0" indent="0">
              <a:lnSpc>
                <a:spcPct val="70000"/>
              </a:lnSpc>
              <a:buFont typeface="Wingdings" panose="05000000000000000000" pitchFamily="2" charset="2"/>
              <a:buNone/>
              <a:defRPr/>
            </a:lvl1pPr>
          </a:lstStyle>
          <a:p>
            <a:pPr lvl="0"/>
            <a:r>
              <a:rPr lang="en-US" altLang="en-US" noProof="0"/>
              <a:t>Click to edit Master subtitle style</a:t>
            </a:r>
          </a:p>
        </p:txBody>
      </p:sp>
      <p:sp>
        <p:nvSpPr>
          <p:cNvPr id="20487" name="Rectangle 1031">
            <a:extLst>
              <a:ext uri="{FF2B5EF4-FFF2-40B4-BE49-F238E27FC236}">
                <a16:creationId xmlns:a16="http://schemas.microsoft.com/office/drawing/2014/main" id="{132AB66C-981F-A3DA-2B13-051DD85355BF}"/>
              </a:ext>
            </a:extLst>
          </p:cNvPr>
          <p:cNvSpPr>
            <a:spLocks noGrp="1" noChangeArrowheads="1"/>
          </p:cNvSpPr>
          <p:nvPr>
            <p:ph type="dt" sz="quarter" idx="2"/>
          </p:nvPr>
        </p:nvSpPr>
        <p:spPr/>
        <p:txBody>
          <a:bodyPr/>
          <a:lstStyle>
            <a:lvl1pPr>
              <a:defRPr/>
            </a:lvl1pPr>
          </a:lstStyle>
          <a:p>
            <a:endParaRPr lang="en-US" altLang="en-US"/>
          </a:p>
        </p:txBody>
      </p:sp>
      <p:sp>
        <p:nvSpPr>
          <p:cNvPr id="20488" name="Rectangle 1032">
            <a:extLst>
              <a:ext uri="{FF2B5EF4-FFF2-40B4-BE49-F238E27FC236}">
                <a16:creationId xmlns:a16="http://schemas.microsoft.com/office/drawing/2014/main" id="{CB0FA69B-9838-0C83-38DA-97A5CD721EE6}"/>
              </a:ext>
            </a:extLst>
          </p:cNvPr>
          <p:cNvSpPr>
            <a:spLocks noGrp="1" noChangeArrowheads="1"/>
          </p:cNvSpPr>
          <p:nvPr>
            <p:ph type="ftr" sz="quarter" idx="3"/>
          </p:nvPr>
        </p:nvSpPr>
        <p:spPr>
          <a:xfrm>
            <a:off x="1295400" y="6365875"/>
            <a:ext cx="4267200" cy="457200"/>
          </a:xfrm>
        </p:spPr>
        <p:txBody>
          <a:bodyPr/>
          <a:lstStyle>
            <a:lvl1pPr>
              <a:defRPr/>
            </a:lvl1pPr>
          </a:lstStyle>
          <a:p>
            <a:endParaRPr lang="en-US" altLang="en-US"/>
          </a:p>
        </p:txBody>
      </p:sp>
      <p:sp>
        <p:nvSpPr>
          <p:cNvPr id="20489" name="Rectangle 1033">
            <a:extLst>
              <a:ext uri="{FF2B5EF4-FFF2-40B4-BE49-F238E27FC236}">
                <a16:creationId xmlns:a16="http://schemas.microsoft.com/office/drawing/2014/main" id="{5E68277E-1D8C-451E-C4B3-A765D60D3673}"/>
              </a:ext>
            </a:extLst>
          </p:cNvPr>
          <p:cNvSpPr>
            <a:spLocks noGrp="1" noChangeArrowheads="1"/>
          </p:cNvSpPr>
          <p:nvPr>
            <p:ph type="sldNum" sz="quarter" idx="4"/>
          </p:nvPr>
        </p:nvSpPr>
        <p:spPr/>
        <p:txBody>
          <a:bodyPr/>
          <a:lstStyle>
            <a:lvl2pPr lvl="1">
              <a:defRPr>
                <a:latin typeface="+mn-lt"/>
              </a:defRPr>
            </a:lvl2pPr>
          </a:lstStyle>
          <a:p>
            <a:pPr lvl="1"/>
            <a:fld id="{C70EA5BB-57D2-4D1F-AE2A-A55C141574C9}" type="slidenum">
              <a:rPr lang="en-US" altLang="en-US"/>
              <a:pPr lvl="1"/>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569B6-0F5E-3A92-610E-E6B423D1541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8CD3EFB-20D2-9F71-2271-33A60BF1457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96EC31D-CEC7-C874-196A-E49672895E0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EAFE5F4-2D53-A2CA-6C83-4334D5E8870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B0A4776C-F20D-5C50-B5BB-819503220178}"/>
              </a:ext>
            </a:extLst>
          </p:cNvPr>
          <p:cNvSpPr>
            <a:spLocks noGrp="1"/>
          </p:cNvSpPr>
          <p:nvPr>
            <p:ph type="sldNum" sz="quarter" idx="12"/>
          </p:nvPr>
        </p:nvSpPr>
        <p:spPr/>
        <p:txBody>
          <a:bodyPr/>
          <a:lstStyle>
            <a:lvl2pPr lvl="1">
              <a:defRPr/>
            </a:lvl2pPr>
          </a:lstStyle>
          <a:p>
            <a:pPr lvl="1"/>
            <a:fld id="{C57C4F9A-7F15-4154-A4BF-5C5C0F332E47}" type="slidenum">
              <a:rPr lang="en-US" altLang="en-US"/>
              <a:pPr lvl="1"/>
              <a:t>‹#›</a:t>
            </a:fld>
            <a:endParaRPr lang="en-US" altLang="en-US">
              <a:latin typeface="+mn-lt"/>
            </a:endParaRPr>
          </a:p>
        </p:txBody>
      </p:sp>
    </p:spTree>
    <p:extLst>
      <p:ext uri="{BB962C8B-B14F-4D97-AF65-F5344CB8AC3E}">
        <p14:creationId xmlns:p14="http://schemas.microsoft.com/office/powerpoint/2010/main" val="786098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AFAD6F-1B36-4AB1-1BFA-B71307097BF7}"/>
              </a:ext>
            </a:extLst>
          </p:cNvPr>
          <p:cNvSpPr>
            <a:spLocks noGrp="1"/>
          </p:cNvSpPr>
          <p:nvPr>
            <p:ph type="title" orient="vert"/>
          </p:nvPr>
        </p:nvSpPr>
        <p:spPr>
          <a:xfrm>
            <a:off x="6743700" y="609600"/>
            <a:ext cx="2019300" cy="54864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3770670-10FD-40DB-9646-CC5C927366B6}"/>
              </a:ext>
            </a:extLst>
          </p:cNvPr>
          <p:cNvSpPr>
            <a:spLocks noGrp="1"/>
          </p:cNvSpPr>
          <p:nvPr>
            <p:ph type="body" orient="vert" idx="1"/>
          </p:nvPr>
        </p:nvSpPr>
        <p:spPr>
          <a:xfrm>
            <a:off x="682625" y="609600"/>
            <a:ext cx="5908675"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EBA4EC-D319-1565-4CDB-ED11540BCDD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AC7C645A-A56D-2F44-82BB-9A31A5DDA0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03A61E0-6CFA-B6DF-A88D-99B99DA8DDC8}"/>
              </a:ext>
            </a:extLst>
          </p:cNvPr>
          <p:cNvSpPr>
            <a:spLocks noGrp="1"/>
          </p:cNvSpPr>
          <p:nvPr>
            <p:ph type="sldNum" sz="quarter" idx="12"/>
          </p:nvPr>
        </p:nvSpPr>
        <p:spPr/>
        <p:txBody>
          <a:bodyPr/>
          <a:lstStyle>
            <a:lvl2pPr lvl="1">
              <a:defRPr/>
            </a:lvl2pPr>
          </a:lstStyle>
          <a:p>
            <a:pPr lvl="1"/>
            <a:fld id="{AC6E6170-BC96-44FF-811F-7F9DEEA267CE}" type="slidenum">
              <a:rPr lang="en-US" altLang="en-US"/>
              <a:pPr lvl="1"/>
              <a:t>‹#›</a:t>
            </a:fld>
            <a:endParaRPr lang="en-US" altLang="en-US">
              <a:latin typeface="+mn-lt"/>
            </a:endParaRPr>
          </a:p>
        </p:txBody>
      </p:sp>
    </p:spTree>
    <p:extLst>
      <p:ext uri="{BB962C8B-B14F-4D97-AF65-F5344CB8AC3E}">
        <p14:creationId xmlns:p14="http://schemas.microsoft.com/office/powerpoint/2010/main" val="8490326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F4A4A-89F2-EBCD-0547-28DDC4BF5D7A}"/>
              </a:ext>
            </a:extLst>
          </p:cNvPr>
          <p:cNvSpPr>
            <a:spLocks noGrp="1"/>
          </p:cNvSpPr>
          <p:nvPr>
            <p:ph type="title"/>
          </p:nvPr>
        </p:nvSpPr>
        <p:spPr>
          <a:xfrm>
            <a:off x="682625" y="609600"/>
            <a:ext cx="8080375" cy="1143000"/>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EB04071-8EE4-6B5D-902F-46B353CF51CD}"/>
              </a:ext>
            </a:extLst>
          </p:cNvPr>
          <p:cNvSpPr>
            <a:spLocks noGrp="1"/>
          </p:cNvSpPr>
          <p:nvPr>
            <p:ph sz="half" idx="1"/>
          </p:nvPr>
        </p:nvSpPr>
        <p:spPr>
          <a:xfrm>
            <a:off x="682625"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84BAABA-C312-E6A2-EA7C-D22A0F771829}"/>
              </a:ext>
            </a:extLst>
          </p:cNvPr>
          <p:cNvSpPr>
            <a:spLocks noGrp="1"/>
          </p:cNvSpPr>
          <p:nvPr>
            <p:ph sz="quarter" idx="2"/>
          </p:nvPr>
        </p:nvSpPr>
        <p:spPr>
          <a:xfrm>
            <a:off x="4645025"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a:extLst>
              <a:ext uri="{FF2B5EF4-FFF2-40B4-BE49-F238E27FC236}">
                <a16:creationId xmlns:a16="http://schemas.microsoft.com/office/drawing/2014/main" id="{E95E4FA8-07F0-138C-5DE4-F6DFD6E5B005}"/>
              </a:ext>
            </a:extLst>
          </p:cNvPr>
          <p:cNvSpPr>
            <a:spLocks noGrp="1"/>
          </p:cNvSpPr>
          <p:nvPr>
            <p:ph sz="quarter" idx="3"/>
          </p:nvPr>
        </p:nvSpPr>
        <p:spPr>
          <a:xfrm>
            <a:off x="4645025"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Date Placeholder 5">
            <a:extLst>
              <a:ext uri="{FF2B5EF4-FFF2-40B4-BE49-F238E27FC236}">
                <a16:creationId xmlns:a16="http://schemas.microsoft.com/office/drawing/2014/main" id="{56DDEA03-4BA9-3D46-1217-82D22554E3A4}"/>
              </a:ext>
            </a:extLst>
          </p:cNvPr>
          <p:cNvSpPr>
            <a:spLocks noGrp="1"/>
          </p:cNvSpPr>
          <p:nvPr>
            <p:ph type="dt" sz="half" idx="10"/>
          </p:nvPr>
        </p:nvSpPr>
        <p:spPr>
          <a:xfrm>
            <a:off x="7215188" y="6442075"/>
            <a:ext cx="1905000" cy="381000"/>
          </a:xfrm>
        </p:spPr>
        <p:txBody>
          <a:bodyPr/>
          <a:lstStyle>
            <a:lvl1pPr>
              <a:defRPr/>
            </a:lvl1pPr>
          </a:lstStyle>
          <a:p>
            <a:endParaRPr lang="en-US" altLang="en-US"/>
          </a:p>
        </p:txBody>
      </p:sp>
      <p:sp>
        <p:nvSpPr>
          <p:cNvPr id="7" name="Footer Placeholder 6">
            <a:extLst>
              <a:ext uri="{FF2B5EF4-FFF2-40B4-BE49-F238E27FC236}">
                <a16:creationId xmlns:a16="http://schemas.microsoft.com/office/drawing/2014/main" id="{7BAAE456-0738-D725-E8AC-111865876975}"/>
              </a:ext>
            </a:extLst>
          </p:cNvPr>
          <p:cNvSpPr>
            <a:spLocks noGrp="1"/>
          </p:cNvSpPr>
          <p:nvPr>
            <p:ph type="ftr" sz="quarter" idx="11"/>
          </p:nvPr>
        </p:nvSpPr>
        <p:spPr>
          <a:xfrm>
            <a:off x="682625" y="6365875"/>
            <a:ext cx="4267200" cy="457200"/>
          </a:xfrm>
        </p:spPr>
        <p:txBody>
          <a:bodyPr/>
          <a:lstStyle>
            <a:lvl1pPr>
              <a:defRPr/>
            </a:lvl1pPr>
          </a:lstStyle>
          <a:p>
            <a:endParaRPr lang="en-US" altLang="en-US"/>
          </a:p>
        </p:txBody>
      </p:sp>
      <p:sp>
        <p:nvSpPr>
          <p:cNvPr id="8" name="Slide Number Placeholder 7">
            <a:extLst>
              <a:ext uri="{FF2B5EF4-FFF2-40B4-BE49-F238E27FC236}">
                <a16:creationId xmlns:a16="http://schemas.microsoft.com/office/drawing/2014/main" id="{05F6CEE7-4D7A-4535-5C05-E2377CF26ABC}"/>
              </a:ext>
            </a:extLst>
          </p:cNvPr>
          <p:cNvSpPr>
            <a:spLocks noGrp="1"/>
          </p:cNvSpPr>
          <p:nvPr>
            <p:ph type="sldNum" sz="quarter" idx="12"/>
          </p:nvPr>
        </p:nvSpPr>
        <p:spPr>
          <a:xfrm>
            <a:off x="7199313" y="6148388"/>
            <a:ext cx="1905000" cy="381000"/>
          </a:xfrm>
        </p:spPr>
        <p:txBody>
          <a:bodyPr/>
          <a:lstStyle>
            <a:lvl2pPr lvl="1">
              <a:defRPr/>
            </a:lvl2pPr>
          </a:lstStyle>
          <a:p>
            <a:pPr lvl="1"/>
            <a:fld id="{7D594ADD-BF5F-4669-AFD2-403CB09E8331}" type="slidenum">
              <a:rPr lang="en-US" altLang="en-US"/>
              <a:pPr lvl="1"/>
              <a:t>‹#›</a:t>
            </a:fld>
            <a:endParaRPr lang="en-US" altLang="en-US">
              <a:latin typeface="+mn-lt"/>
            </a:endParaRPr>
          </a:p>
        </p:txBody>
      </p:sp>
    </p:spTree>
    <p:extLst>
      <p:ext uri="{BB962C8B-B14F-4D97-AF65-F5344CB8AC3E}">
        <p14:creationId xmlns:p14="http://schemas.microsoft.com/office/powerpoint/2010/main" val="40082974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C3A29-32B0-E3DD-1240-81B15B19C950}"/>
              </a:ext>
            </a:extLst>
          </p:cNvPr>
          <p:cNvSpPr>
            <a:spLocks noGrp="1"/>
          </p:cNvSpPr>
          <p:nvPr>
            <p:ph type="title" sz="quarter"/>
          </p:nvPr>
        </p:nvSpPr>
        <p:spPr>
          <a:xfrm>
            <a:off x="682625" y="609600"/>
            <a:ext cx="8080375" cy="1143000"/>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7326F28-B960-2C2F-DA3C-63C1ED46E682}"/>
              </a:ext>
            </a:extLst>
          </p:cNvPr>
          <p:cNvSpPr>
            <a:spLocks noGrp="1"/>
          </p:cNvSpPr>
          <p:nvPr>
            <p:ph sz="quarter" idx="1"/>
          </p:nvPr>
        </p:nvSpPr>
        <p:spPr>
          <a:xfrm>
            <a:off x="682625"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6A4849B-48BC-018F-D561-85F68526087A}"/>
              </a:ext>
            </a:extLst>
          </p:cNvPr>
          <p:cNvSpPr>
            <a:spLocks noGrp="1"/>
          </p:cNvSpPr>
          <p:nvPr>
            <p:ph sz="quarter" idx="2"/>
          </p:nvPr>
        </p:nvSpPr>
        <p:spPr>
          <a:xfrm>
            <a:off x="4645025"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a:extLst>
              <a:ext uri="{FF2B5EF4-FFF2-40B4-BE49-F238E27FC236}">
                <a16:creationId xmlns:a16="http://schemas.microsoft.com/office/drawing/2014/main" id="{34BACA83-6348-9647-8583-2C6190D0C173}"/>
              </a:ext>
            </a:extLst>
          </p:cNvPr>
          <p:cNvSpPr>
            <a:spLocks noGrp="1"/>
          </p:cNvSpPr>
          <p:nvPr>
            <p:ph sz="quarter" idx="3"/>
          </p:nvPr>
        </p:nvSpPr>
        <p:spPr>
          <a:xfrm>
            <a:off x="682625"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Content Placeholder 5">
            <a:extLst>
              <a:ext uri="{FF2B5EF4-FFF2-40B4-BE49-F238E27FC236}">
                <a16:creationId xmlns:a16="http://schemas.microsoft.com/office/drawing/2014/main" id="{546F8B8D-04DD-B1A2-2F28-1E02AD25ACB0}"/>
              </a:ext>
            </a:extLst>
          </p:cNvPr>
          <p:cNvSpPr>
            <a:spLocks noGrp="1"/>
          </p:cNvSpPr>
          <p:nvPr>
            <p:ph sz="quarter" idx="4"/>
          </p:nvPr>
        </p:nvSpPr>
        <p:spPr>
          <a:xfrm>
            <a:off x="4645025"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FCE015F-E011-23B0-0315-5F7C9A840185}"/>
              </a:ext>
            </a:extLst>
          </p:cNvPr>
          <p:cNvSpPr>
            <a:spLocks noGrp="1"/>
          </p:cNvSpPr>
          <p:nvPr>
            <p:ph type="dt" sz="half" idx="10"/>
          </p:nvPr>
        </p:nvSpPr>
        <p:spPr>
          <a:xfrm>
            <a:off x="7215188" y="6442075"/>
            <a:ext cx="1905000" cy="381000"/>
          </a:xfrm>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052C2265-6577-42E0-A02A-5E71E12C9A50}"/>
              </a:ext>
            </a:extLst>
          </p:cNvPr>
          <p:cNvSpPr>
            <a:spLocks noGrp="1"/>
          </p:cNvSpPr>
          <p:nvPr>
            <p:ph type="ftr" sz="quarter" idx="11"/>
          </p:nvPr>
        </p:nvSpPr>
        <p:spPr>
          <a:xfrm>
            <a:off x="682625" y="6365875"/>
            <a:ext cx="4267200" cy="457200"/>
          </a:xfrm>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8440AB81-3F56-F028-C7C3-851F19B56C7E}"/>
              </a:ext>
            </a:extLst>
          </p:cNvPr>
          <p:cNvSpPr>
            <a:spLocks noGrp="1"/>
          </p:cNvSpPr>
          <p:nvPr>
            <p:ph type="sldNum" sz="quarter" idx="12"/>
          </p:nvPr>
        </p:nvSpPr>
        <p:spPr>
          <a:xfrm>
            <a:off x="7199313" y="6148388"/>
            <a:ext cx="1905000" cy="381000"/>
          </a:xfrm>
        </p:spPr>
        <p:txBody>
          <a:bodyPr/>
          <a:lstStyle>
            <a:lvl2pPr lvl="1">
              <a:defRPr/>
            </a:lvl2pPr>
          </a:lstStyle>
          <a:p>
            <a:pPr lvl="1"/>
            <a:fld id="{8B02C25F-DAC8-4FF3-A18E-249D129ECDFE}" type="slidenum">
              <a:rPr lang="en-US" altLang="en-US"/>
              <a:pPr lvl="1"/>
              <a:t>‹#›</a:t>
            </a:fld>
            <a:endParaRPr lang="en-US" altLang="en-US">
              <a:latin typeface="+mn-lt"/>
            </a:endParaRPr>
          </a:p>
        </p:txBody>
      </p:sp>
    </p:spTree>
    <p:extLst>
      <p:ext uri="{BB962C8B-B14F-4D97-AF65-F5344CB8AC3E}">
        <p14:creationId xmlns:p14="http://schemas.microsoft.com/office/powerpoint/2010/main" val="27664558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8DB2E-E242-2484-7F8D-C7C25DF43885}"/>
              </a:ext>
            </a:extLst>
          </p:cNvPr>
          <p:cNvSpPr>
            <a:spLocks noGrp="1"/>
          </p:cNvSpPr>
          <p:nvPr>
            <p:ph type="title"/>
          </p:nvPr>
        </p:nvSpPr>
        <p:spPr>
          <a:xfrm>
            <a:off x="682625" y="609600"/>
            <a:ext cx="8080375" cy="114300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51946FB-F5FE-CD8D-C6F9-6D4CEA4AA21B}"/>
              </a:ext>
            </a:extLst>
          </p:cNvPr>
          <p:cNvSpPr>
            <a:spLocks noGrp="1"/>
          </p:cNvSpPr>
          <p:nvPr>
            <p:ph type="body" sz="half" idx="1"/>
          </p:nvPr>
        </p:nvSpPr>
        <p:spPr>
          <a:xfrm>
            <a:off x="682625"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6848A12-E59B-8ED5-232B-3EB1CCAEC527}"/>
              </a:ext>
            </a:extLst>
          </p:cNvPr>
          <p:cNvSpPr>
            <a:spLocks noGrp="1"/>
          </p:cNvSpPr>
          <p:nvPr>
            <p:ph sz="half" idx="2"/>
          </p:nvPr>
        </p:nvSpPr>
        <p:spPr>
          <a:xfrm>
            <a:off x="4645025"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9E763A5-876E-D4D6-441F-EE02889F72B4}"/>
              </a:ext>
            </a:extLst>
          </p:cNvPr>
          <p:cNvSpPr>
            <a:spLocks noGrp="1"/>
          </p:cNvSpPr>
          <p:nvPr>
            <p:ph type="dt" sz="half" idx="10"/>
          </p:nvPr>
        </p:nvSpPr>
        <p:spPr>
          <a:xfrm>
            <a:off x="7215188" y="6442075"/>
            <a:ext cx="1905000" cy="3810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2E796146-BE51-2576-5B2E-35B33032202F}"/>
              </a:ext>
            </a:extLst>
          </p:cNvPr>
          <p:cNvSpPr>
            <a:spLocks noGrp="1"/>
          </p:cNvSpPr>
          <p:nvPr>
            <p:ph type="ftr" sz="quarter" idx="11"/>
          </p:nvPr>
        </p:nvSpPr>
        <p:spPr>
          <a:xfrm>
            <a:off x="682625" y="6365875"/>
            <a:ext cx="42672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0BDE01D9-D34C-AF8F-AC1A-A7F2798EAEE4}"/>
              </a:ext>
            </a:extLst>
          </p:cNvPr>
          <p:cNvSpPr>
            <a:spLocks noGrp="1"/>
          </p:cNvSpPr>
          <p:nvPr>
            <p:ph type="sldNum" sz="quarter" idx="12"/>
          </p:nvPr>
        </p:nvSpPr>
        <p:spPr>
          <a:xfrm>
            <a:off x="7199313" y="6148388"/>
            <a:ext cx="1905000" cy="381000"/>
          </a:xfrm>
        </p:spPr>
        <p:txBody>
          <a:bodyPr/>
          <a:lstStyle>
            <a:lvl2pPr lvl="1">
              <a:defRPr/>
            </a:lvl2pPr>
          </a:lstStyle>
          <a:p>
            <a:pPr lvl="1"/>
            <a:fld id="{C421DA54-3AB0-4097-8A46-451C607876EB}" type="slidenum">
              <a:rPr lang="en-US" altLang="en-US"/>
              <a:pPr lvl="1"/>
              <a:t>‹#›</a:t>
            </a:fld>
            <a:endParaRPr lang="en-US" altLang="en-US">
              <a:latin typeface="+mn-lt"/>
            </a:endParaRPr>
          </a:p>
        </p:txBody>
      </p:sp>
    </p:spTree>
    <p:extLst>
      <p:ext uri="{BB962C8B-B14F-4D97-AF65-F5344CB8AC3E}">
        <p14:creationId xmlns:p14="http://schemas.microsoft.com/office/powerpoint/2010/main" val="533888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99E61-4355-F6C0-4CDF-F9B7910B137B}"/>
              </a:ext>
            </a:extLst>
          </p:cNvPr>
          <p:cNvSpPr>
            <a:spLocks noGrp="1"/>
          </p:cNvSpPr>
          <p:nvPr>
            <p:ph type="title"/>
          </p:nvPr>
        </p:nvSpPr>
        <p:spPr>
          <a:xfrm>
            <a:off x="682625" y="609600"/>
            <a:ext cx="8080375" cy="114300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AF621D8-57F4-9A01-D857-8438FAD6A4C9}"/>
              </a:ext>
            </a:extLst>
          </p:cNvPr>
          <p:cNvSpPr>
            <a:spLocks noGrp="1"/>
          </p:cNvSpPr>
          <p:nvPr>
            <p:ph type="body" sz="half" idx="1"/>
          </p:nvPr>
        </p:nvSpPr>
        <p:spPr>
          <a:xfrm>
            <a:off x="682625"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7316CBD-37C5-7021-F0A1-13A77EDC7D19}"/>
              </a:ext>
            </a:extLst>
          </p:cNvPr>
          <p:cNvSpPr>
            <a:spLocks noGrp="1"/>
          </p:cNvSpPr>
          <p:nvPr>
            <p:ph sz="quarter" idx="2"/>
          </p:nvPr>
        </p:nvSpPr>
        <p:spPr>
          <a:xfrm>
            <a:off x="4645025"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a:extLst>
              <a:ext uri="{FF2B5EF4-FFF2-40B4-BE49-F238E27FC236}">
                <a16:creationId xmlns:a16="http://schemas.microsoft.com/office/drawing/2014/main" id="{64FA787A-263E-AF6E-1F3D-29B9FDCEF0ED}"/>
              </a:ext>
            </a:extLst>
          </p:cNvPr>
          <p:cNvSpPr>
            <a:spLocks noGrp="1"/>
          </p:cNvSpPr>
          <p:nvPr>
            <p:ph sz="quarter" idx="3"/>
          </p:nvPr>
        </p:nvSpPr>
        <p:spPr>
          <a:xfrm>
            <a:off x="4645025"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Date Placeholder 5">
            <a:extLst>
              <a:ext uri="{FF2B5EF4-FFF2-40B4-BE49-F238E27FC236}">
                <a16:creationId xmlns:a16="http://schemas.microsoft.com/office/drawing/2014/main" id="{D21555FB-A181-8DF5-6200-C2B4462D826D}"/>
              </a:ext>
            </a:extLst>
          </p:cNvPr>
          <p:cNvSpPr>
            <a:spLocks noGrp="1"/>
          </p:cNvSpPr>
          <p:nvPr>
            <p:ph type="dt" sz="half" idx="10"/>
          </p:nvPr>
        </p:nvSpPr>
        <p:spPr>
          <a:xfrm>
            <a:off x="7215188" y="6442075"/>
            <a:ext cx="1905000" cy="381000"/>
          </a:xfrm>
        </p:spPr>
        <p:txBody>
          <a:bodyPr/>
          <a:lstStyle>
            <a:lvl1pPr>
              <a:defRPr/>
            </a:lvl1pPr>
          </a:lstStyle>
          <a:p>
            <a:endParaRPr lang="en-US" altLang="en-US"/>
          </a:p>
        </p:txBody>
      </p:sp>
      <p:sp>
        <p:nvSpPr>
          <p:cNvPr id="7" name="Footer Placeholder 6">
            <a:extLst>
              <a:ext uri="{FF2B5EF4-FFF2-40B4-BE49-F238E27FC236}">
                <a16:creationId xmlns:a16="http://schemas.microsoft.com/office/drawing/2014/main" id="{11BBBDF8-F48A-1C50-891A-623D13DE04D1}"/>
              </a:ext>
            </a:extLst>
          </p:cNvPr>
          <p:cNvSpPr>
            <a:spLocks noGrp="1"/>
          </p:cNvSpPr>
          <p:nvPr>
            <p:ph type="ftr" sz="quarter" idx="11"/>
          </p:nvPr>
        </p:nvSpPr>
        <p:spPr>
          <a:xfrm>
            <a:off x="682625" y="6365875"/>
            <a:ext cx="4267200" cy="457200"/>
          </a:xfrm>
        </p:spPr>
        <p:txBody>
          <a:bodyPr/>
          <a:lstStyle>
            <a:lvl1pPr>
              <a:defRPr/>
            </a:lvl1pPr>
          </a:lstStyle>
          <a:p>
            <a:endParaRPr lang="en-US" altLang="en-US"/>
          </a:p>
        </p:txBody>
      </p:sp>
      <p:sp>
        <p:nvSpPr>
          <p:cNvPr id="8" name="Slide Number Placeholder 7">
            <a:extLst>
              <a:ext uri="{FF2B5EF4-FFF2-40B4-BE49-F238E27FC236}">
                <a16:creationId xmlns:a16="http://schemas.microsoft.com/office/drawing/2014/main" id="{B7F97568-7C9E-25F0-0D3E-3C40A36BFFFA}"/>
              </a:ext>
            </a:extLst>
          </p:cNvPr>
          <p:cNvSpPr>
            <a:spLocks noGrp="1"/>
          </p:cNvSpPr>
          <p:nvPr>
            <p:ph type="sldNum" sz="quarter" idx="12"/>
          </p:nvPr>
        </p:nvSpPr>
        <p:spPr>
          <a:xfrm>
            <a:off x="7199313" y="6148388"/>
            <a:ext cx="1905000" cy="381000"/>
          </a:xfrm>
        </p:spPr>
        <p:txBody>
          <a:bodyPr/>
          <a:lstStyle>
            <a:lvl2pPr lvl="1">
              <a:defRPr/>
            </a:lvl2pPr>
          </a:lstStyle>
          <a:p>
            <a:pPr lvl="1"/>
            <a:fld id="{5F8F54D5-404E-4B7B-98B7-F6A39734CB74}" type="slidenum">
              <a:rPr lang="en-US" altLang="en-US"/>
              <a:pPr lvl="1"/>
              <a:t>‹#›</a:t>
            </a:fld>
            <a:endParaRPr lang="en-US" altLang="en-US">
              <a:latin typeface="+mn-lt"/>
            </a:endParaRPr>
          </a:p>
        </p:txBody>
      </p:sp>
    </p:spTree>
    <p:extLst>
      <p:ext uri="{BB962C8B-B14F-4D97-AF65-F5344CB8AC3E}">
        <p14:creationId xmlns:p14="http://schemas.microsoft.com/office/powerpoint/2010/main" val="1722125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F5E7D-4149-1185-DC13-110C1870062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ACDF90C-A4E9-DDD4-D0C9-D4A77B4882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5F66770-663B-0F0B-B939-70815742D19F}"/>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5DE48B6-DA43-626E-F1DB-31BC93CA6BE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67D7857-A034-6DF9-EC15-4F36BA9916E6}"/>
              </a:ext>
            </a:extLst>
          </p:cNvPr>
          <p:cNvSpPr>
            <a:spLocks noGrp="1"/>
          </p:cNvSpPr>
          <p:nvPr>
            <p:ph type="sldNum" sz="quarter" idx="12"/>
          </p:nvPr>
        </p:nvSpPr>
        <p:spPr/>
        <p:txBody>
          <a:bodyPr/>
          <a:lstStyle>
            <a:lvl2pPr lvl="1">
              <a:defRPr/>
            </a:lvl2pPr>
          </a:lstStyle>
          <a:p>
            <a:pPr lvl="1"/>
            <a:fld id="{248B7E59-2323-44EC-AF0B-8CA3271F4880}" type="slidenum">
              <a:rPr lang="en-US" altLang="en-US"/>
              <a:pPr lvl="1"/>
              <a:t>‹#›</a:t>
            </a:fld>
            <a:endParaRPr lang="en-US" altLang="en-US">
              <a:latin typeface="+mn-lt"/>
            </a:endParaRPr>
          </a:p>
        </p:txBody>
      </p:sp>
    </p:spTree>
    <p:extLst>
      <p:ext uri="{BB962C8B-B14F-4D97-AF65-F5344CB8AC3E}">
        <p14:creationId xmlns:p14="http://schemas.microsoft.com/office/powerpoint/2010/main" val="3538441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5FB55-8DE6-A42B-B2F8-F43E44532E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089DBCC-7796-2B9B-B196-F02D81FD12A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0466C2FA-14C7-D08F-C840-56A1A4CB3C76}"/>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49BB25C-4F38-A0E4-91BB-6F9FB638F8D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C9B3E83-2200-FD1D-E246-06C38BF1E82F}"/>
              </a:ext>
            </a:extLst>
          </p:cNvPr>
          <p:cNvSpPr>
            <a:spLocks noGrp="1"/>
          </p:cNvSpPr>
          <p:nvPr>
            <p:ph type="sldNum" sz="quarter" idx="12"/>
          </p:nvPr>
        </p:nvSpPr>
        <p:spPr/>
        <p:txBody>
          <a:bodyPr/>
          <a:lstStyle>
            <a:lvl2pPr lvl="1">
              <a:defRPr/>
            </a:lvl2pPr>
          </a:lstStyle>
          <a:p>
            <a:pPr lvl="1"/>
            <a:fld id="{4632C2FB-0142-4622-AC21-8CA405FAFCFA}" type="slidenum">
              <a:rPr lang="en-US" altLang="en-US"/>
              <a:pPr lvl="1"/>
              <a:t>‹#›</a:t>
            </a:fld>
            <a:endParaRPr lang="en-US" altLang="en-US">
              <a:latin typeface="+mn-lt"/>
            </a:endParaRPr>
          </a:p>
        </p:txBody>
      </p:sp>
    </p:spTree>
    <p:extLst>
      <p:ext uri="{BB962C8B-B14F-4D97-AF65-F5344CB8AC3E}">
        <p14:creationId xmlns:p14="http://schemas.microsoft.com/office/powerpoint/2010/main" val="3827217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9AA22-B07B-981D-52FB-3175E1E964A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FC1271A-C287-4D91-69C1-6179CF1D5C4D}"/>
              </a:ext>
            </a:extLst>
          </p:cNvPr>
          <p:cNvSpPr>
            <a:spLocks noGrp="1"/>
          </p:cNvSpPr>
          <p:nvPr>
            <p:ph sz="half" idx="1"/>
          </p:nvPr>
        </p:nvSpPr>
        <p:spPr>
          <a:xfrm>
            <a:off x="682625"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82013DC-0FC8-4FC1-203C-792D2C312362}"/>
              </a:ext>
            </a:extLst>
          </p:cNvPr>
          <p:cNvSpPr>
            <a:spLocks noGrp="1"/>
          </p:cNvSpPr>
          <p:nvPr>
            <p:ph sz="half" idx="2"/>
          </p:nvPr>
        </p:nvSpPr>
        <p:spPr>
          <a:xfrm>
            <a:off x="4645025"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D39D3DE-30DA-AF7F-E4EE-B8EE4B471A5A}"/>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7542F793-5ECE-8924-64B3-9712ADE6F1F8}"/>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463B2E07-F0A1-53C5-EFD0-BDD064B1C015}"/>
              </a:ext>
            </a:extLst>
          </p:cNvPr>
          <p:cNvSpPr>
            <a:spLocks noGrp="1"/>
          </p:cNvSpPr>
          <p:nvPr>
            <p:ph type="sldNum" sz="quarter" idx="12"/>
          </p:nvPr>
        </p:nvSpPr>
        <p:spPr/>
        <p:txBody>
          <a:bodyPr/>
          <a:lstStyle>
            <a:lvl2pPr lvl="1">
              <a:defRPr/>
            </a:lvl2pPr>
          </a:lstStyle>
          <a:p>
            <a:pPr lvl="1"/>
            <a:fld id="{CA2ABC0B-5B36-4684-B6F1-834D2B9D0F3C}" type="slidenum">
              <a:rPr lang="en-US" altLang="en-US"/>
              <a:pPr lvl="1"/>
              <a:t>‹#›</a:t>
            </a:fld>
            <a:endParaRPr lang="en-US" altLang="en-US">
              <a:latin typeface="+mn-lt"/>
            </a:endParaRPr>
          </a:p>
        </p:txBody>
      </p:sp>
    </p:spTree>
    <p:extLst>
      <p:ext uri="{BB962C8B-B14F-4D97-AF65-F5344CB8AC3E}">
        <p14:creationId xmlns:p14="http://schemas.microsoft.com/office/powerpoint/2010/main" val="2554163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11858-66B2-78D4-6AB5-7CF514B834DD}"/>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D7C2512-AA2A-3728-0B8C-D4942FA6CB4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94BC22-C908-DC44-419B-898D6166E4EF}"/>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2AC1594-6540-6186-632D-0D4140B8DC9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F1B4C2-BBC5-58F1-007C-FA7E4F741355}"/>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80E7BA9-DBA4-BD9C-575B-C0B922C052BC}"/>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184256E7-A8D8-8F40-E577-E3B80D8191FA}"/>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F723DAB2-4734-DD4D-57B8-7C61DE15B780}"/>
              </a:ext>
            </a:extLst>
          </p:cNvPr>
          <p:cNvSpPr>
            <a:spLocks noGrp="1"/>
          </p:cNvSpPr>
          <p:nvPr>
            <p:ph type="sldNum" sz="quarter" idx="12"/>
          </p:nvPr>
        </p:nvSpPr>
        <p:spPr/>
        <p:txBody>
          <a:bodyPr/>
          <a:lstStyle>
            <a:lvl2pPr lvl="1">
              <a:defRPr/>
            </a:lvl2pPr>
          </a:lstStyle>
          <a:p>
            <a:pPr lvl="1"/>
            <a:fld id="{E2645D2C-AAB8-4DE6-9BA7-119B9C947570}" type="slidenum">
              <a:rPr lang="en-US" altLang="en-US"/>
              <a:pPr lvl="1"/>
              <a:t>‹#›</a:t>
            </a:fld>
            <a:endParaRPr lang="en-US" altLang="en-US">
              <a:latin typeface="+mn-lt"/>
            </a:endParaRPr>
          </a:p>
        </p:txBody>
      </p:sp>
    </p:spTree>
    <p:extLst>
      <p:ext uri="{BB962C8B-B14F-4D97-AF65-F5344CB8AC3E}">
        <p14:creationId xmlns:p14="http://schemas.microsoft.com/office/powerpoint/2010/main" val="3138976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5711E-9C61-1328-CC85-444DBBEE14C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7A78EB1-28FF-CE77-ABB0-2BF844DEDC9A}"/>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B9A763E5-E223-A030-0085-E6660A88C9CB}"/>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8BD3E473-4316-03D1-2D6C-37147908A40D}"/>
              </a:ext>
            </a:extLst>
          </p:cNvPr>
          <p:cNvSpPr>
            <a:spLocks noGrp="1"/>
          </p:cNvSpPr>
          <p:nvPr>
            <p:ph type="sldNum" sz="quarter" idx="12"/>
          </p:nvPr>
        </p:nvSpPr>
        <p:spPr/>
        <p:txBody>
          <a:bodyPr/>
          <a:lstStyle>
            <a:lvl2pPr lvl="1">
              <a:defRPr/>
            </a:lvl2pPr>
          </a:lstStyle>
          <a:p>
            <a:pPr lvl="1"/>
            <a:fld id="{A9AB8764-326E-4DD7-A7D1-0218FADE4D63}" type="slidenum">
              <a:rPr lang="en-US" altLang="en-US"/>
              <a:pPr lvl="1"/>
              <a:t>‹#›</a:t>
            </a:fld>
            <a:endParaRPr lang="en-US" altLang="en-US">
              <a:latin typeface="+mn-lt"/>
            </a:endParaRPr>
          </a:p>
        </p:txBody>
      </p:sp>
    </p:spTree>
    <p:extLst>
      <p:ext uri="{BB962C8B-B14F-4D97-AF65-F5344CB8AC3E}">
        <p14:creationId xmlns:p14="http://schemas.microsoft.com/office/powerpoint/2010/main" val="1481402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FEDE1E-8A4A-7041-62FD-7134033650FB}"/>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55215A90-D5FA-5900-9ADC-DE72EAF3A118}"/>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BB0C2A0F-D684-6E76-57FA-CA7724915C27}"/>
              </a:ext>
            </a:extLst>
          </p:cNvPr>
          <p:cNvSpPr>
            <a:spLocks noGrp="1"/>
          </p:cNvSpPr>
          <p:nvPr>
            <p:ph type="sldNum" sz="quarter" idx="12"/>
          </p:nvPr>
        </p:nvSpPr>
        <p:spPr/>
        <p:txBody>
          <a:bodyPr/>
          <a:lstStyle>
            <a:lvl2pPr lvl="1">
              <a:defRPr/>
            </a:lvl2pPr>
          </a:lstStyle>
          <a:p>
            <a:pPr lvl="1"/>
            <a:fld id="{FADBEFCD-2791-40D1-903E-36B2CFB1536D}" type="slidenum">
              <a:rPr lang="en-US" altLang="en-US"/>
              <a:pPr lvl="1"/>
              <a:t>‹#›</a:t>
            </a:fld>
            <a:endParaRPr lang="en-US" altLang="en-US">
              <a:latin typeface="+mn-lt"/>
            </a:endParaRPr>
          </a:p>
        </p:txBody>
      </p:sp>
    </p:spTree>
    <p:extLst>
      <p:ext uri="{BB962C8B-B14F-4D97-AF65-F5344CB8AC3E}">
        <p14:creationId xmlns:p14="http://schemas.microsoft.com/office/powerpoint/2010/main" val="2465847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69E6B-AEDC-CDD0-22FA-324E2B05A8B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AF28821-FEA4-4045-5DFF-9A2BD2A2057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CA0261D-7C4D-313C-99B3-DDF4001C1B9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3BA3E7-DA52-114D-991E-D14307EC520B}"/>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AF0744ED-0093-40CB-BC95-0B4654578CA8}"/>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D81E0AA-9677-CABB-B87D-27EE5703A1F7}"/>
              </a:ext>
            </a:extLst>
          </p:cNvPr>
          <p:cNvSpPr>
            <a:spLocks noGrp="1"/>
          </p:cNvSpPr>
          <p:nvPr>
            <p:ph type="sldNum" sz="quarter" idx="12"/>
          </p:nvPr>
        </p:nvSpPr>
        <p:spPr/>
        <p:txBody>
          <a:bodyPr/>
          <a:lstStyle>
            <a:lvl2pPr lvl="1">
              <a:defRPr/>
            </a:lvl2pPr>
          </a:lstStyle>
          <a:p>
            <a:pPr lvl="1"/>
            <a:fld id="{E0B8D862-EE38-4320-87F9-62564CA91DE5}" type="slidenum">
              <a:rPr lang="en-US" altLang="en-US"/>
              <a:pPr lvl="1"/>
              <a:t>‹#›</a:t>
            </a:fld>
            <a:endParaRPr lang="en-US" altLang="en-US">
              <a:latin typeface="+mn-lt"/>
            </a:endParaRPr>
          </a:p>
        </p:txBody>
      </p:sp>
    </p:spTree>
    <p:extLst>
      <p:ext uri="{BB962C8B-B14F-4D97-AF65-F5344CB8AC3E}">
        <p14:creationId xmlns:p14="http://schemas.microsoft.com/office/powerpoint/2010/main" val="58635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10631-5A62-1818-F9E0-AFF2C9EA83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0793FF0-A638-9CB3-5DD5-2D118B2C225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A81D926-B1F4-7C96-7F32-99E84CA83BE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906F74-2B55-6897-8AE2-6DBF94C7AE1D}"/>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07E4133F-912B-885A-9B99-1FBC0634549A}"/>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45691562-8FFD-A3BC-5532-401015168ACC}"/>
              </a:ext>
            </a:extLst>
          </p:cNvPr>
          <p:cNvSpPr>
            <a:spLocks noGrp="1"/>
          </p:cNvSpPr>
          <p:nvPr>
            <p:ph type="sldNum" sz="quarter" idx="12"/>
          </p:nvPr>
        </p:nvSpPr>
        <p:spPr/>
        <p:txBody>
          <a:bodyPr/>
          <a:lstStyle>
            <a:lvl2pPr lvl="1">
              <a:defRPr/>
            </a:lvl2pPr>
          </a:lstStyle>
          <a:p>
            <a:pPr lvl="1"/>
            <a:fld id="{D58D3C1C-23D9-492F-BA2A-15289417CC1A}" type="slidenum">
              <a:rPr lang="en-US" altLang="en-US"/>
              <a:pPr lvl="1"/>
              <a:t>‹#›</a:t>
            </a:fld>
            <a:endParaRPr lang="en-US" altLang="en-US">
              <a:latin typeface="+mn-lt"/>
            </a:endParaRPr>
          </a:p>
        </p:txBody>
      </p:sp>
    </p:spTree>
    <p:extLst>
      <p:ext uri="{BB962C8B-B14F-4D97-AF65-F5344CB8AC3E}">
        <p14:creationId xmlns:p14="http://schemas.microsoft.com/office/powerpoint/2010/main" val="2406866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19458" name="Group 2050">
            <a:extLst>
              <a:ext uri="{FF2B5EF4-FFF2-40B4-BE49-F238E27FC236}">
                <a16:creationId xmlns:a16="http://schemas.microsoft.com/office/drawing/2014/main" id="{0F7F93E8-E983-73A4-696E-F6DE23766A90}"/>
              </a:ext>
            </a:extLst>
          </p:cNvPr>
          <p:cNvGrpSpPr>
            <a:grpSpLocks/>
          </p:cNvGrpSpPr>
          <p:nvPr/>
        </p:nvGrpSpPr>
        <p:grpSpPr bwMode="auto">
          <a:xfrm>
            <a:off x="-8405813" y="4763"/>
            <a:ext cx="17538701" cy="13690600"/>
            <a:chOff x="-5295" y="3"/>
            <a:chExt cx="11048" cy="8624"/>
          </a:xfrm>
        </p:grpSpPr>
        <p:sp>
          <p:nvSpPr>
            <p:cNvPr id="19459" name="Freeform 2051">
              <a:extLst>
                <a:ext uri="{FF2B5EF4-FFF2-40B4-BE49-F238E27FC236}">
                  <a16:creationId xmlns:a16="http://schemas.microsoft.com/office/drawing/2014/main" id="{220C8AA3-A55F-1C16-9F26-4C19E05D9598}"/>
                </a:ext>
              </a:extLst>
            </p:cNvPr>
            <p:cNvSpPr>
              <a:spLocks/>
            </p:cNvSpPr>
            <p:nvPr/>
          </p:nvSpPr>
          <p:spPr bwMode="auto">
            <a:xfrm>
              <a:off x="3394" y="999"/>
              <a:ext cx="2359" cy="3314"/>
            </a:xfrm>
            <a:custGeom>
              <a:avLst/>
              <a:gdLst>
                <a:gd name="T0" fmla="*/ 1905 w 2359"/>
                <a:gd name="T1" fmla="*/ 3312 h 3314"/>
                <a:gd name="T2" fmla="*/ 2358 w 2359"/>
                <a:gd name="T3" fmla="*/ 3313 h 3314"/>
                <a:gd name="T4" fmla="*/ 2358 w 2359"/>
                <a:gd name="T5" fmla="*/ 1437 h 3314"/>
                <a:gd name="T6" fmla="*/ 0 w 2359"/>
                <a:gd name="T7" fmla="*/ 0 h 3314"/>
                <a:gd name="T8" fmla="*/ 201 w 2359"/>
                <a:gd name="T9" fmla="*/ 150 h 3314"/>
                <a:gd name="T10" fmla="*/ 366 w 2359"/>
                <a:gd name="T11" fmla="*/ 279 h 3314"/>
                <a:gd name="T12" fmla="*/ 552 w 2359"/>
                <a:gd name="T13" fmla="*/ 441 h 3314"/>
                <a:gd name="T14" fmla="*/ 732 w 2359"/>
                <a:gd name="T15" fmla="*/ 612 h 3314"/>
                <a:gd name="T16" fmla="*/ 996 w 2359"/>
                <a:gd name="T17" fmla="*/ 903 h 3314"/>
                <a:gd name="T18" fmla="*/ 1230 w 2359"/>
                <a:gd name="T19" fmla="*/ 1212 h 3314"/>
                <a:gd name="T20" fmla="*/ 1400 w 2359"/>
                <a:gd name="T21" fmla="*/ 1482 h 3314"/>
                <a:gd name="T22" fmla="*/ 1548 w 2359"/>
                <a:gd name="T23" fmla="*/ 1761 h 3314"/>
                <a:gd name="T24" fmla="*/ 1665 w 2359"/>
                <a:gd name="T25" fmla="*/ 2040 h 3314"/>
                <a:gd name="T26" fmla="*/ 1751 w 2359"/>
                <a:gd name="T27" fmla="*/ 2295 h 3314"/>
                <a:gd name="T28" fmla="*/ 1809 w 2359"/>
                <a:gd name="T29" fmla="*/ 2511 h 3314"/>
                <a:gd name="T30" fmla="*/ 1863 w 2359"/>
                <a:gd name="T31" fmla="*/ 2778 h 3314"/>
                <a:gd name="T32" fmla="*/ 1890 w 2359"/>
                <a:gd name="T33" fmla="*/ 3012 h 3314"/>
                <a:gd name="T34" fmla="*/ 1905 w 2359"/>
                <a:gd name="T35" fmla="*/ 3312 h 3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folHlink">
                    <a:gamma/>
                    <a:shade val="46275"/>
                    <a:invGamma/>
                  </a:schemeClr>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9460" name="Arc 2052">
              <a:extLst>
                <a:ext uri="{FF2B5EF4-FFF2-40B4-BE49-F238E27FC236}">
                  <a16:creationId xmlns:a16="http://schemas.microsoft.com/office/drawing/2014/main" id="{7EDA7FC5-8EE2-0A34-4E08-C24256D898C6}"/>
                </a:ext>
              </a:extLst>
            </p:cNvPr>
            <p:cNvSpPr>
              <a:spLocks/>
            </p:cNvSpPr>
            <p:nvPr/>
          </p:nvSpPr>
          <p:spPr bwMode="auto">
            <a:xfrm>
              <a:off x="-5295" y="3"/>
              <a:ext cx="10596" cy="8624"/>
            </a:xfrm>
            <a:custGeom>
              <a:avLst/>
              <a:gdLst>
                <a:gd name="G0" fmla="+- 21600 0 0"/>
                <a:gd name="G1" fmla="+- 21600 0 0"/>
                <a:gd name="G2" fmla="+- 21600 0 0"/>
                <a:gd name="T0" fmla="*/ 43200 w 43200"/>
                <a:gd name="T1" fmla="*/ 21600 h 43200"/>
                <a:gd name="T2" fmla="*/ 21600 w 43200"/>
                <a:gd name="T3" fmla="*/ 0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0" y="9670"/>
                    <a:pt x="9670" y="0"/>
                    <a:pt x="21599" y="0"/>
                  </a:cubicBezTo>
                </a:path>
                <a:path w="43200" h="43200" stroke="0" extrusionOk="0">
                  <a:moveTo>
                    <a:pt x="43200" y="21600"/>
                  </a:moveTo>
                  <a:cubicBezTo>
                    <a:pt x="43200" y="33529"/>
                    <a:pt x="33529" y="43200"/>
                    <a:pt x="21600" y="43200"/>
                  </a:cubicBezTo>
                  <a:cubicBezTo>
                    <a:pt x="9670" y="43200"/>
                    <a:pt x="0" y="33529"/>
                    <a:pt x="0" y="21600"/>
                  </a:cubicBezTo>
                  <a:cubicBezTo>
                    <a:pt x="0" y="9670"/>
                    <a:pt x="9670" y="0"/>
                    <a:pt x="21599" y="0"/>
                  </a:cubicBezTo>
                  <a:lnTo>
                    <a:pt x="21600" y="21600"/>
                  </a:lnTo>
                  <a:close/>
                </a:path>
              </a:pathLst>
            </a:custGeom>
            <a:noFill/>
            <a:ln w="12700" cap="sq">
              <a:solidFill>
                <a:schemeClr val="folHlink"/>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grpSp>
      <p:sp>
        <p:nvSpPr>
          <p:cNvPr id="19461" name="Rectangle 2053">
            <a:extLst>
              <a:ext uri="{FF2B5EF4-FFF2-40B4-BE49-F238E27FC236}">
                <a16:creationId xmlns:a16="http://schemas.microsoft.com/office/drawing/2014/main" id="{5B893DBF-DD49-D12B-FC2E-760B2A13674F}"/>
              </a:ext>
            </a:extLst>
          </p:cNvPr>
          <p:cNvSpPr>
            <a:spLocks noGrp="1" noChangeArrowheads="1"/>
          </p:cNvSpPr>
          <p:nvPr>
            <p:ph type="title"/>
          </p:nvPr>
        </p:nvSpPr>
        <p:spPr bwMode="auto">
          <a:xfrm>
            <a:off x="682625" y="609600"/>
            <a:ext cx="808037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9462" name="Rectangle 2054">
            <a:extLst>
              <a:ext uri="{FF2B5EF4-FFF2-40B4-BE49-F238E27FC236}">
                <a16:creationId xmlns:a16="http://schemas.microsoft.com/office/drawing/2014/main" id="{6B351B94-9816-417E-8863-EA66D69A6270}"/>
              </a:ext>
            </a:extLst>
          </p:cNvPr>
          <p:cNvSpPr>
            <a:spLocks noGrp="1" noChangeArrowheads="1"/>
          </p:cNvSpPr>
          <p:nvPr>
            <p:ph type="body" idx="1"/>
          </p:nvPr>
        </p:nvSpPr>
        <p:spPr bwMode="auto">
          <a:xfrm>
            <a:off x="682625"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182562" tIns="46038" rIns="1825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9463" name="Rectangle 2055">
            <a:extLst>
              <a:ext uri="{FF2B5EF4-FFF2-40B4-BE49-F238E27FC236}">
                <a16:creationId xmlns:a16="http://schemas.microsoft.com/office/drawing/2014/main" id="{5DAD3183-2A68-B0AD-1B83-13681B915102}"/>
              </a:ext>
            </a:extLst>
          </p:cNvPr>
          <p:cNvSpPr>
            <a:spLocks noGrp="1" noChangeArrowheads="1"/>
          </p:cNvSpPr>
          <p:nvPr>
            <p:ph type="dt" sz="half" idx="2"/>
          </p:nvPr>
        </p:nvSpPr>
        <p:spPr bwMode="auto">
          <a:xfrm>
            <a:off x="7215188" y="6442075"/>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endParaRPr lang="en-US" altLang="en-US"/>
          </a:p>
        </p:txBody>
      </p:sp>
      <p:sp>
        <p:nvSpPr>
          <p:cNvPr id="19464" name="Rectangle 2056">
            <a:extLst>
              <a:ext uri="{FF2B5EF4-FFF2-40B4-BE49-F238E27FC236}">
                <a16:creationId xmlns:a16="http://schemas.microsoft.com/office/drawing/2014/main" id="{C320C08B-397F-BC42-0CF6-66AFF0C76796}"/>
              </a:ext>
            </a:extLst>
          </p:cNvPr>
          <p:cNvSpPr>
            <a:spLocks noGrp="1" noChangeArrowheads="1"/>
          </p:cNvSpPr>
          <p:nvPr>
            <p:ph type="ftr" sz="quarter" idx="3"/>
          </p:nvPr>
        </p:nvSpPr>
        <p:spPr bwMode="auto">
          <a:xfrm>
            <a:off x="682625" y="6365875"/>
            <a:ext cx="426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a:lvl1pPr>
          </a:lstStyle>
          <a:p>
            <a:endParaRPr lang="en-US" altLang="en-US"/>
          </a:p>
        </p:txBody>
      </p:sp>
      <p:sp>
        <p:nvSpPr>
          <p:cNvPr id="19465" name="Rectangle 2057">
            <a:extLst>
              <a:ext uri="{FF2B5EF4-FFF2-40B4-BE49-F238E27FC236}">
                <a16:creationId xmlns:a16="http://schemas.microsoft.com/office/drawing/2014/main" id="{A6F23178-21EA-B035-6290-5EA063C35F94}"/>
              </a:ext>
            </a:extLst>
          </p:cNvPr>
          <p:cNvSpPr>
            <a:spLocks noGrp="1" noChangeArrowheads="1"/>
          </p:cNvSpPr>
          <p:nvPr>
            <p:ph type="sldNum" sz="quarter" idx="4"/>
          </p:nvPr>
        </p:nvSpPr>
        <p:spPr bwMode="auto">
          <a:xfrm>
            <a:off x="7199313" y="6148388"/>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0" rIns="92075" bIns="0" numCol="1" anchor="b" anchorCtr="0" compatLnSpc="1">
            <a:prstTxWarp prst="textNoShape">
              <a:avLst/>
            </a:prstTxWarp>
          </a:bodyPr>
          <a:lstStyle>
            <a:lvl2pPr lvl="1" algn="r">
              <a:defRPr sz="1400">
                <a:latin typeface="+mj-lt"/>
              </a:defRPr>
            </a:lvl2pPr>
          </a:lstStyle>
          <a:p>
            <a:pPr lvl="1"/>
            <a:fld id="{099F1089-EC81-498E-9D15-F7FEC28C81D5}" type="slidenum">
              <a:rPr lang="en-US" altLang="en-US"/>
              <a:pPr lvl="1"/>
              <a:t>‹#›</a:t>
            </a:fld>
            <a:endParaRPr lang="en-US" altLang="en-US">
              <a:latin typeface="+mn-lt"/>
            </a:endParaRPr>
          </a:p>
        </p:txBody>
      </p:sp>
    </p:spTree>
  </p:cSld>
  <p:clrMap bg1="dk2" tx1="lt1" bg2="dk1"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Lst>
  <p:txStyles>
    <p:titleStyle>
      <a:lvl1pPr algn="l"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fontAlgn="base">
        <a:lnSpc>
          <a:spcPct val="90000"/>
        </a:lnSpc>
        <a:spcBef>
          <a:spcPct val="20000"/>
        </a:spcBef>
        <a:spcAft>
          <a:spcPct val="0"/>
        </a:spcAft>
        <a:buClr>
          <a:schemeClr val="tx2"/>
        </a:buClr>
        <a:buSzPct val="75000"/>
        <a:buFont typeface="Wingdings" panose="05000000000000000000" pitchFamily="2" charset="2"/>
        <a:buChar char="l"/>
        <a:defRPr sz="3200" kern="12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800" kern="1200">
          <a:solidFill>
            <a:schemeClr val="tx1"/>
          </a:solidFill>
          <a:latin typeface="+mn-lt"/>
          <a:ea typeface="+mn-ea"/>
          <a:cs typeface="+mn-cs"/>
        </a:defRPr>
      </a:lvl2pPr>
      <a:lvl3pPr marL="1143000" indent="-228600" algn="l" rtl="0" fontAlgn="base">
        <a:spcBef>
          <a:spcPct val="20000"/>
        </a:spcBef>
        <a:spcAft>
          <a:spcPct val="0"/>
        </a:spcAft>
        <a:buClr>
          <a:srgbClr val="00CCFF"/>
        </a:buClr>
        <a:buSzPct val="65000"/>
        <a:buFont typeface="Wingdings" panose="05000000000000000000" pitchFamily="2" charset="2"/>
        <a:buChar char="l"/>
        <a:defRPr sz="2400" kern="1200">
          <a:solidFill>
            <a:schemeClr val="tx1"/>
          </a:solidFill>
          <a:latin typeface="+mn-lt"/>
          <a:ea typeface="+mn-ea"/>
          <a:cs typeface="+mn-cs"/>
        </a:defRPr>
      </a:lvl3pPr>
      <a:lvl4pPr marL="1600200" indent="-228600" algn="l" rtl="0" fontAlgn="base">
        <a:spcBef>
          <a:spcPct val="20000"/>
        </a:spcBef>
        <a:spcAft>
          <a:spcPct val="0"/>
        </a:spcAft>
        <a:buClr>
          <a:schemeClr val="tx1"/>
        </a:buClr>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accent1"/>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2.xml"/><Relationship Id="rId1" Type="http://schemas.openxmlformats.org/officeDocument/2006/relationships/slideLayout" Target="../slideLayouts/slideLayout12.xml"/><Relationship Id="rId5" Type="http://schemas.openxmlformats.org/officeDocument/2006/relationships/image" Target="../media/image24.jpeg"/><Relationship Id="rId4" Type="http://schemas.openxmlformats.org/officeDocument/2006/relationships/image" Target="../media/image23.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worldofteaching.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images.google.com/imgres?imgurl=http://www.pbs.org/wgbh/buildingbig/images/bridge/basics/aqueduct_bridge_1.jpg&amp;imgrefurl=http://www.pbs.org/wgbh/buildingbig/bridge/aqueduct.html&amp;h=250&amp;w=376&amp;sz=30&amp;tbnid=isRXibv7_7cJ:&amp;tbnh=78&amp;tbnw=118&amp;hl=en&amp;start=20&amp;prev=/images%3Fq%3DRoman%2Baqueduct%26svnum%3D10%26hl%3Den%26lr%3D%26safe%3Dactive" TargetMode="External"/><Relationship Id="rId7" Type="http://schemas.openxmlformats.org/officeDocument/2006/relationships/hyperlink" Target="http://images.google.com/imgres?imgurl=http://www.class.uh.edu/phil/Freeland/pics/Iberia/SegoviaAqueduct.jpg&amp;imgrefurl=http://www.class.uh.edu/phil/Freeland/pics/Iberia/Spain.html&amp;h=427&amp;w=640&amp;sz=49&amp;tbnid=Y0yf3FyuMJkJ:&amp;tbnh=90&amp;tbnw=135&amp;hl=en&amp;start=7&amp;prev=/images%3Fq%3DRoman%2Baqueduct%26svnum%3D10%26hl%3Den%26lr%3D%26safe%3Dactive"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2.jpeg"/><Relationship Id="rId5" Type="http://schemas.openxmlformats.org/officeDocument/2006/relationships/hyperlink" Target="http://images.google.com/imgres?imgurl=http://www.alariviera.com/files/why_files/pont2.jpg&amp;imgrefurl=http://www.alariviera.com/files/why.html&amp;h=276&amp;w=409&amp;sz=44&amp;tbnid=x_1fyXSVImwJ:&amp;tbnh=81&amp;tbnw=121&amp;hl=en&amp;start=18&amp;prev=/images%3Fq%3DRoman%2Baqueduct%26svnum%3D10%26hl%3Den%26lr%3D%26safe%3Dactive" TargetMode="Externa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http://images.google.com/imgres?imgurl=http://www.crystalinks.com/romepantheon.jpg&amp;imgrefurl=http://www.crystalinks.com/romepantheon.html&amp;h=256&amp;w=250&amp;sz=21&amp;tbnid=6cJEtiaCDtQJ:&amp;tbnh=107&amp;tbnw=104&amp;hl=en&amp;start=42&amp;prev=/images%3Fq%3Droman%2Barchitecture%26start%3D40%26svnum%3D10%26hl%3Den%26lr%3D%26safe%3Dactive%26sa%3DN" TargetMode="External"/><Relationship Id="rId7" Type="http://schemas.openxmlformats.org/officeDocument/2006/relationships/hyperlink" Target="http://images.google.com/imgres?imgurl=http://web.kyoto-inet.or.jp/org/orion/img/hst/pcd03-11.jpg&amp;imgrefurl=http://web.kyoto-inet.or.jp/org/orion/eng/hst/roma/fortuna.html&amp;h=240&amp;w=350&amp;sz=28&amp;tbnid=EEvDkRghKJEJ:&amp;tbnh=79&amp;tbnw=116&amp;hl=en&amp;start=40&amp;prev=/images%3Fq%3Droman%2Barchitecture%26start%3D20%26svnum%3D10%26hl%3Den%26lr%3D%26safe%3Dactive%26sa%3DN"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image" Target="../media/image5.jpeg"/><Relationship Id="rId5" Type="http://schemas.openxmlformats.org/officeDocument/2006/relationships/hyperlink" Target="http://images.google.com/imgres?imgurl=http://www.galaxie.com.my/archives/2005/3/14/rome-collo.jpg&amp;imgrefurl=http://www.galaxie.com.my/news/story.asp%3Ffile%3D/archives/2005/3/14/516columnist.asp%26sec%3DNews&amp;h=202&amp;w=302&amp;sz=74&amp;tbnid=VQ2qL_H6Zi0J:&amp;tbnh=74&amp;tbnw=112&amp;hl=en&amp;start=14&amp;prev=/images%3Fq%3Droman%2Bgladiators%26svnum%3D10%26hl%3Den%26lr%3D%26safe%3Dactive" TargetMode="External"/><Relationship Id="rId4" Type="http://schemas.openxmlformats.org/officeDocument/2006/relationships/image" Target="../media/image4.jpeg"/><Relationship Id="rId9"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14.xml"/><Relationship Id="rId5" Type="http://schemas.openxmlformats.org/officeDocument/2006/relationships/image" Target="../media/image9.jpeg"/><Relationship Id="rId4" Type="http://schemas.openxmlformats.org/officeDocument/2006/relationships/hyperlink" Target="http://historylink102.com/italy-pic/arch.jp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images.google.com/imgres?imgurl=http://ecole.florian.chez.tiscali.fr/architect/Guilhem/roman.JPG&amp;imgrefurl=http://ecole.florian.chez.tiscali.fr/architect/Guilhem/roman.htm&amp;h=218&amp;w=300&amp;sz=7&amp;tbnid=ecINlLRHipEJ:&amp;tbnh=80&amp;tbnw=111&amp;hl=en&amp;start=19&amp;prev=/images%3Fq%3DRoman%2Barchitect%26svnum%3D10%26hl%3Den%26lr%3D%26safe%3Dactive" TargetMode="External"/><Relationship Id="rId2" Type="http://schemas.openxmlformats.org/officeDocument/2006/relationships/notesSlide" Target="../notesSlides/notesSlide5.xml"/><Relationship Id="rId1" Type="http://schemas.openxmlformats.org/officeDocument/2006/relationships/slideLayout" Target="../slideLayouts/slideLayout15.xml"/><Relationship Id="rId6" Type="http://schemas.openxmlformats.org/officeDocument/2006/relationships/image" Target="../media/image11.jpeg"/><Relationship Id="rId5" Type="http://schemas.openxmlformats.org/officeDocument/2006/relationships/hyperlink" Target="http://images.google.com/imgres?imgurl=http://www.bluffton.edu/~sullivanm/england/london/admiralty/whole.jpg&amp;imgrefurl=http://www.bluffton.edu/~sullivanm/england/london/admiralty/admiraltyarch.html&amp;h=534&amp;w=750&amp;sz=117&amp;tbnid=rDnyIBtzu9cJ:&amp;tbnh=99&amp;tbnw=140&amp;hl=en&amp;start=5&amp;prev=/images%3Fq%3DRoman%2Barch%2Bways%26svnum%3D10%26hl%3Den%26lr%3D%26safe%3Dactive" TargetMode="Externa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2.jpeg"/><Relationship Id="rId7" Type="http://schemas.openxmlformats.org/officeDocument/2006/relationships/image" Target="../media/image14.jpeg"/><Relationship Id="rId2" Type="http://schemas.openxmlformats.org/officeDocument/2006/relationships/notesSlide" Target="../notesSlides/notesSlide6.xml"/><Relationship Id="rId1" Type="http://schemas.openxmlformats.org/officeDocument/2006/relationships/slideLayout" Target="../slideLayouts/slideLayout15.xml"/><Relationship Id="rId6" Type="http://schemas.openxmlformats.org/officeDocument/2006/relationships/hyperlink" Target="http://www.tessellations.org/tesspics/roman-mosaic.jpg" TargetMode="External"/><Relationship Id="rId5" Type="http://schemas.openxmlformats.org/officeDocument/2006/relationships/image" Target="../media/image13.jpeg"/><Relationship Id="rId4" Type="http://schemas.openxmlformats.org/officeDocument/2006/relationships/hyperlink" Target="http://www.library.csi.cuny.edu/siias/artifacts/pf1222.jp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images.google.com/imgres?imgurl=http://www.infrastructureinstitute.org/education/tutorial/images/rome9.jpg&amp;imgrefurl=http://www.infrastructureinstitute.org/education/tutorial/images/&amp;h=300&amp;w=186&amp;sz=15&amp;tbnid=fs4VCYQrxDkJ:&amp;tbnh=111&amp;tbnw=68&amp;hl=en&amp;start=8&amp;prev=/images%3Fq%3Droman%2Bdomes%26svnum%3D10%26hl%3Den%26lr%3D%26safe%3Dactive"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17.jpeg"/><Relationship Id="rId5" Type="http://schemas.openxmlformats.org/officeDocument/2006/relationships/hyperlink" Target="http://www.morrisville.edu/intranet/library/ArchitectureSlides/Roman/PANTHEON_DOME.JPG" TargetMode="External"/><Relationship Id="rId4" Type="http://schemas.openxmlformats.org/officeDocument/2006/relationships/image" Target="../media/image16.jpeg"/></Relationships>
</file>

<file path=ppt/slides/_rels/slide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mages.google.com/imgres?imgurl=http://www.vroma.org/images/mcmanus_images/gladiatorhelmet.jpg&amp;imgrefurl=http://www.vroma.org/images/mcmanus_images/&amp;h=450&amp;w=284&amp;sz=24&amp;tbnid=u1UGmPGlc_UJ:&amp;tbnh=124&amp;tbnw=78&amp;hl=en&amp;start=18&amp;prev=/images%3Fq%3Droman%2Bgladiators%26svnum%3D10%26hl%3Den%26lr%3D%26safe%3Dactive" TargetMode="External"/><Relationship Id="rId7" Type="http://schemas.openxmlformats.org/officeDocument/2006/relationships/image" Target="../media/image21.jpeg"/><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image" Target="../media/image20.jpeg"/><Relationship Id="rId5" Type="http://schemas.openxmlformats.org/officeDocument/2006/relationships/hyperlink" Target="http://images.google.com/imgres?imgurl=http://www.caerleon.net/history/army/gladiators/Pict0120lo.jpg&amp;imgrefurl=http://www.caerleon.net/history/army/gladiators/gladiators4.htm&amp;h=425&amp;w=571&amp;sz=45&amp;tbnid=rpUMTEg0o_sJ:&amp;tbnh=97&amp;tbnw=131&amp;hl=en&amp;start=36&amp;prev=/images%3Fq%3Droman%2Bgladiators%26start%3D20%26svnum%3D10%26hl%3Den%26lr%3D%26safe%3Dactive%26sa%3DN" TargetMode="External"/><Relationship Id="rId4" Type="http://schemas.openxmlformats.org/officeDocument/2006/relationships/image" Target="../media/image19.jpe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0" name="Rectangle 4">
            <a:extLst>
              <a:ext uri="{FF2B5EF4-FFF2-40B4-BE49-F238E27FC236}">
                <a16:creationId xmlns:a16="http://schemas.microsoft.com/office/drawing/2014/main" id="{A8854D02-F5EF-6220-8034-A9A9F11289EC}"/>
              </a:ext>
            </a:extLst>
          </p:cNvPr>
          <p:cNvSpPr>
            <a:spLocks noGrp="1" noChangeArrowheads="1"/>
          </p:cNvSpPr>
          <p:nvPr>
            <p:ph type="ctrTitle"/>
          </p:nvPr>
        </p:nvSpPr>
        <p:spPr>
          <a:xfrm>
            <a:off x="990600" y="1371600"/>
            <a:ext cx="7772400" cy="762000"/>
          </a:xfrm>
        </p:spPr>
        <p:txBody>
          <a:bodyPr/>
          <a:lstStyle/>
          <a:p>
            <a:r>
              <a:rPr lang="en-US" altLang="en-US"/>
              <a:t>Roman Contributions</a:t>
            </a:r>
          </a:p>
        </p:txBody>
      </p:sp>
      <p:sp>
        <p:nvSpPr>
          <p:cNvPr id="4101" name="Rectangle 5">
            <a:extLst>
              <a:ext uri="{FF2B5EF4-FFF2-40B4-BE49-F238E27FC236}">
                <a16:creationId xmlns:a16="http://schemas.microsoft.com/office/drawing/2014/main" id="{9B910C10-A7B5-2E60-C13E-AF41400B2567}"/>
              </a:ext>
            </a:extLst>
          </p:cNvPr>
          <p:cNvSpPr>
            <a:spLocks noGrp="1" noChangeArrowheads="1"/>
          </p:cNvSpPr>
          <p:nvPr>
            <p:ph type="subTitle" idx="1"/>
          </p:nvPr>
        </p:nvSpPr>
        <p:spPr>
          <a:xfrm>
            <a:off x="2819400" y="3962400"/>
            <a:ext cx="5638800" cy="1038225"/>
          </a:xfrm>
        </p:spPr>
        <p:txBody>
          <a:bodyPr/>
          <a:lstStyle/>
          <a:p>
            <a:pPr>
              <a:lnSpc>
                <a:spcPct val="60000"/>
              </a:lnSpc>
            </a:pPr>
            <a:r>
              <a:rPr lang="en-US" altLang="en-US" sz="2800"/>
              <a:t>Mr. Clutter </a:t>
            </a:r>
          </a:p>
          <a:p>
            <a:pPr>
              <a:lnSpc>
                <a:spcPct val="60000"/>
              </a:lnSpc>
            </a:pPr>
            <a:r>
              <a:rPr lang="en-US" altLang="en-US" sz="2800"/>
              <a:t>Librarian </a:t>
            </a:r>
          </a:p>
          <a:p>
            <a:pPr>
              <a:lnSpc>
                <a:spcPct val="60000"/>
              </a:lnSpc>
            </a:pPr>
            <a:r>
              <a:rPr lang="en-US" altLang="en-US" sz="2800"/>
              <a:t>Villegas Middle School</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evt="onBegin" delay="0">
                          <p:tn val="2"/>
                        </p:cond>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anim calcmode="lin" valueType="num">
                                      <p:cBhvr additive="base">
                                        <p:cTn id="7" dur="500" fill="hold">
                                          <p:stCondLst>
                                            <p:cond delay="0"/>
                                          </p:stCondLst>
                                        </p:cTn>
                                        <p:tgtEl>
                                          <p:spTgt spid="410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stCondLst>
                                            <p:cond delay="0"/>
                                          </p:stCondLst>
                                        </p:cTn>
                                        <p:tgtEl>
                                          <p:spTgt spid="4100">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nodeType="clickEffect">
                                  <p:stCondLst>
                                    <p:cond delay="0"/>
                                  </p:stCondLst>
                                  <p:childTnLst>
                                    <p:set>
                                      <p:cBhvr>
                                        <p:cTn id="12" dur="1" fill="hold">
                                          <p:stCondLst>
                                            <p:cond delay="0"/>
                                          </p:stCondLst>
                                        </p:cTn>
                                        <p:tgtEl>
                                          <p:spTgt spid="4101">
                                            <p:txEl>
                                              <p:pRg st="0" end="0"/>
                                            </p:txEl>
                                          </p:spTgt>
                                        </p:tgtEl>
                                        <p:attrNameLst>
                                          <p:attrName>style.visibility</p:attrName>
                                        </p:attrNameLst>
                                      </p:cBhvr>
                                      <p:to>
                                        <p:strVal val="visible"/>
                                      </p:to>
                                    </p:set>
                                    <p:animEffect transition="in" filter="dissolve">
                                      <p:cBhvr>
                                        <p:cTn id="13" dur="500">
                                          <p:stCondLst>
                                            <p:cond delay="0"/>
                                          </p:stCondLst>
                                        </p:cTn>
                                        <p:tgtEl>
                                          <p:spTgt spid="4101">
                                            <p:txEl>
                                              <p:pRg st="0" end="0"/>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4101">
                                            <p:txEl>
                                              <p:pRg st="1" end="1"/>
                                            </p:txEl>
                                          </p:spTgt>
                                        </p:tgtEl>
                                        <p:attrNameLst>
                                          <p:attrName>style.visibility</p:attrName>
                                        </p:attrNameLst>
                                      </p:cBhvr>
                                      <p:to>
                                        <p:strVal val="visible"/>
                                      </p:to>
                                    </p:set>
                                    <p:animEffect transition="in" filter="dissolve">
                                      <p:cBhvr>
                                        <p:cTn id="16" dur="500">
                                          <p:stCondLst>
                                            <p:cond delay="0"/>
                                          </p:stCondLst>
                                        </p:cTn>
                                        <p:tgtEl>
                                          <p:spTgt spid="4101">
                                            <p:txEl>
                                              <p:pRg st="1" end="1"/>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4101">
                                            <p:txEl>
                                              <p:pRg st="2" end="2"/>
                                            </p:txEl>
                                          </p:spTgt>
                                        </p:tgtEl>
                                        <p:attrNameLst>
                                          <p:attrName>style.visibility</p:attrName>
                                        </p:attrNameLst>
                                      </p:cBhvr>
                                      <p:to>
                                        <p:strVal val="visible"/>
                                      </p:to>
                                    </p:set>
                                    <p:animEffect transition="in" filter="dissolve">
                                      <p:cBhvr>
                                        <p:cTn id="19" dur="500">
                                          <p:stCondLst>
                                            <p:cond delay="0"/>
                                          </p:stCondLst>
                                        </p:cTn>
                                        <p:tgtEl>
                                          <p:spTgt spid="410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build="allAtOnce"/>
      <p:bldP spid="4101"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51155CC0-07AD-335F-43DC-F38C5DC0E037}"/>
              </a:ext>
            </a:extLst>
          </p:cNvPr>
          <p:cNvSpPr>
            <a:spLocks noGrp="1" noChangeArrowheads="1"/>
          </p:cNvSpPr>
          <p:nvPr>
            <p:ph type="title"/>
          </p:nvPr>
        </p:nvSpPr>
        <p:spPr/>
        <p:txBody>
          <a:bodyPr/>
          <a:lstStyle/>
          <a:p>
            <a:r>
              <a:rPr lang="en-US" altLang="en-US"/>
              <a:t>Roman Language:  Latin</a:t>
            </a:r>
          </a:p>
        </p:txBody>
      </p:sp>
      <p:sp>
        <p:nvSpPr>
          <p:cNvPr id="48131" name="Rectangle 3">
            <a:extLst>
              <a:ext uri="{FF2B5EF4-FFF2-40B4-BE49-F238E27FC236}">
                <a16:creationId xmlns:a16="http://schemas.microsoft.com/office/drawing/2014/main" id="{A1F7BF2A-BF43-F8C0-92C0-B734B5F46F2F}"/>
              </a:ext>
            </a:extLst>
          </p:cNvPr>
          <p:cNvSpPr>
            <a:spLocks noGrp="1" noChangeArrowheads="1"/>
          </p:cNvSpPr>
          <p:nvPr>
            <p:ph type="body" idx="1"/>
          </p:nvPr>
        </p:nvSpPr>
        <p:spPr/>
        <p:txBody>
          <a:bodyPr/>
          <a:lstStyle/>
          <a:p>
            <a:pPr>
              <a:lnSpc>
                <a:spcPct val="80000"/>
              </a:lnSpc>
            </a:pPr>
            <a:r>
              <a:rPr lang="en-US" altLang="en-US"/>
              <a:t>Roman Empire it was referred to as Latium.</a:t>
            </a:r>
          </a:p>
          <a:p>
            <a:pPr>
              <a:lnSpc>
                <a:spcPct val="80000"/>
              </a:lnSpc>
            </a:pPr>
            <a:r>
              <a:rPr lang="en-US" altLang="en-US"/>
              <a:t>Romance languages descend from Latin</a:t>
            </a:r>
          </a:p>
          <a:p>
            <a:pPr>
              <a:lnSpc>
                <a:spcPct val="80000"/>
              </a:lnSpc>
            </a:pPr>
            <a:r>
              <a:rPr lang="en-US" altLang="en-US"/>
              <a:t>Currently Latin is a dead language.  That means it is not spoken by any country but yet it is taught in some schools.</a:t>
            </a:r>
          </a:p>
          <a:p>
            <a:pPr>
              <a:lnSpc>
                <a:spcPct val="80000"/>
              </a:lnSpc>
            </a:pPr>
            <a:r>
              <a:rPr lang="en-US" altLang="en-US"/>
              <a:t>It is responsible for our current use of Roman Numbers for notes I, II, III etc. </a:t>
            </a:r>
          </a:p>
          <a:p>
            <a:pPr>
              <a:lnSpc>
                <a:spcPct val="80000"/>
              </a:lnSpc>
            </a:pPr>
            <a:r>
              <a:rPr lang="en-US" altLang="en-US"/>
              <a:t>Also responsible for many proverbs.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9CC96FBC-836A-8625-BC9B-5CA18C16809E}"/>
              </a:ext>
            </a:extLst>
          </p:cNvPr>
          <p:cNvSpPr>
            <a:spLocks noGrp="1" noChangeArrowheads="1"/>
          </p:cNvSpPr>
          <p:nvPr>
            <p:ph type="title"/>
          </p:nvPr>
        </p:nvSpPr>
        <p:spPr/>
        <p:txBody>
          <a:bodyPr/>
          <a:lstStyle/>
          <a:p>
            <a:r>
              <a:rPr lang="en-US" altLang="en-US"/>
              <a:t>Roman Literature</a:t>
            </a:r>
          </a:p>
        </p:txBody>
      </p:sp>
      <p:sp>
        <p:nvSpPr>
          <p:cNvPr id="66563" name="Rectangle 3">
            <a:extLst>
              <a:ext uri="{FF2B5EF4-FFF2-40B4-BE49-F238E27FC236}">
                <a16:creationId xmlns:a16="http://schemas.microsoft.com/office/drawing/2014/main" id="{DBD9A18E-FCD8-4E7B-6BB6-BAA745333F8F}"/>
              </a:ext>
            </a:extLst>
          </p:cNvPr>
          <p:cNvSpPr>
            <a:spLocks noGrp="1" noChangeArrowheads="1"/>
          </p:cNvSpPr>
          <p:nvPr>
            <p:ph type="body" idx="1"/>
          </p:nvPr>
        </p:nvSpPr>
        <p:spPr/>
        <p:txBody>
          <a:bodyPr/>
          <a:lstStyle/>
          <a:p>
            <a:pPr>
              <a:lnSpc>
                <a:spcPct val="80000"/>
              </a:lnSpc>
            </a:pPr>
            <a:r>
              <a:rPr lang="en-US" altLang="en-US"/>
              <a:t>Oratory:  Marcus Cicero greatest known – persuasion, teaching, dialogue, etc</a:t>
            </a:r>
          </a:p>
          <a:p>
            <a:pPr>
              <a:lnSpc>
                <a:spcPct val="80000"/>
              </a:lnSpc>
            </a:pPr>
            <a:r>
              <a:rPr lang="en-US" altLang="en-US"/>
              <a:t>Mythology:  Rituals, priestly colleges, clusters of related gods</a:t>
            </a:r>
          </a:p>
          <a:p>
            <a:pPr>
              <a:lnSpc>
                <a:spcPct val="80000"/>
              </a:lnSpc>
            </a:pPr>
            <a:r>
              <a:rPr lang="en-US" altLang="en-US"/>
              <a:t>Historical myths interwoven with divine intervention </a:t>
            </a:r>
          </a:p>
          <a:p>
            <a:pPr>
              <a:lnSpc>
                <a:spcPct val="80000"/>
              </a:lnSpc>
            </a:pPr>
            <a:r>
              <a:rPr lang="en-US" altLang="en-US"/>
              <a:t>Philosophy:  Cicero, Stoics virtues of wisdom, self control, courage.  This was contrary to the Greeks “life of pleasure”</a:t>
            </a:r>
          </a:p>
          <a:p>
            <a:pPr>
              <a:lnSpc>
                <a:spcPct val="80000"/>
              </a:lnSpc>
            </a:pPr>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28A739C1-EB0A-0CFB-2132-8C30C70F451D}"/>
              </a:ext>
            </a:extLst>
          </p:cNvPr>
          <p:cNvSpPr>
            <a:spLocks noGrp="1" noChangeArrowheads="1"/>
          </p:cNvSpPr>
          <p:nvPr>
            <p:ph type="title"/>
          </p:nvPr>
        </p:nvSpPr>
        <p:spPr/>
        <p:txBody>
          <a:bodyPr/>
          <a:lstStyle/>
          <a:p>
            <a:r>
              <a:rPr lang="en-US" altLang="en-US"/>
              <a:t>Roman Military</a:t>
            </a:r>
          </a:p>
        </p:txBody>
      </p:sp>
      <p:pic>
        <p:nvPicPr>
          <p:cNvPr id="50181" name="Picture 5">
            <a:extLst>
              <a:ext uri="{FF2B5EF4-FFF2-40B4-BE49-F238E27FC236}">
                <a16:creationId xmlns:a16="http://schemas.microsoft.com/office/drawing/2014/main" id="{46837AB2-D5D2-3856-29DC-17BC2BBE8471}"/>
              </a:ext>
            </a:extLst>
          </p:cNvPr>
          <p:cNvPicPr>
            <a:picLocks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682625" y="2876550"/>
            <a:ext cx="3810000" cy="2324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5" name="Picture 9">
            <a:extLst>
              <a:ext uri="{FF2B5EF4-FFF2-40B4-BE49-F238E27FC236}">
                <a16:creationId xmlns:a16="http://schemas.microsoft.com/office/drawing/2014/main" id="{807B4A35-8AE1-A719-850F-F728EA1BE384}"/>
              </a:ext>
            </a:extLst>
          </p:cNvPr>
          <p:cNvPicPr>
            <a:picLocks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5029200" y="914400"/>
            <a:ext cx="2940050" cy="1981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3" name="Text Box 7">
            <a:extLst>
              <a:ext uri="{FF2B5EF4-FFF2-40B4-BE49-F238E27FC236}">
                <a16:creationId xmlns:a16="http://schemas.microsoft.com/office/drawing/2014/main" id="{04AD24B9-AF09-05B5-1247-0AB1BB3F7809}"/>
              </a:ext>
            </a:extLst>
          </p:cNvPr>
          <p:cNvSpPr txBox="1">
            <a:spLocks noChangeArrowheads="1"/>
          </p:cNvSpPr>
          <p:nvPr/>
        </p:nvSpPr>
        <p:spPr bwMode="auto">
          <a:xfrm>
            <a:off x="1143000" y="5410200"/>
            <a:ext cx="15954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The Wedge</a:t>
            </a:r>
          </a:p>
        </p:txBody>
      </p:sp>
      <p:sp>
        <p:nvSpPr>
          <p:cNvPr id="50187" name="Text Box 11">
            <a:extLst>
              <a:ext uri="{FF2B5EF4-FFF2-40B4-BE49-F238E27FC236}">
                <a16:creationId xmlns:a16="http://schemas.microsoft.com/office/drawing/2014/main" id="{D3913974-A80A-2C2D-E3DB-07097A8CDE49}"/>
              </a:ext>
            </a:extLst>
          </p:cNvPr>
          <p:cNvSpPr txBox="1">
            <a:spLocks noChangeArrowheads="1"/>
          </p:cNvSpPr>
          <p:nvPr/>
        </p:nvSpPr>
        <p:spPr bwMode="auto">
          <a:xfrm>
            <a:off x="5486400" y="2895600"/>
            <a:ext cx="1208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The Orb</a:t>
            </a:r>
          </a:p>
        </p:txBody>
      </p:sp>
      <p:pic>
        <p:nvPicPr>
          <p:cNvPr id="50189" name="Picture 13">
            <a:extLst>
              <a:ext uri="{FF2B5EF4-FFF2-40B4-BE49-F238E27FC236}">
                <a16:creationId xmlns:a16="http://schemas.microsoft.com/office/drawing/2014/main" id="{4475147D-B5D6-CF14-A909-CAC7C46494ED}"/>
              </a:ext>
            </a:extLst>
          </p:cNvPr>
          <p:cNvPicPr>
            <a:picLocks noChangeAspect="1" noChangeArrowheads="1"/>
          </p:cNvPicPr>
          <p:nvPr>
            <p:ph sz="quarter" idx="3"/>
          </p:nvPr>
        </p:nvPicPr>
        <p:blipFill>
          <a:blip r:embed="rId5">
            <a:extLst>
              <a:ext uri="{28A0092B-C50C-407E-A947-70E740481C1C}">
                <a14:useLocalDpi xmlns:a14="http://schemas.microsoft.com/office/drawing/2010/main" val="0"/>
              </a:ext>
            </a:extLst>
          </a:blip>
          <a:srcRect/>
          <a:stretch>
            <a:fillRect/>
          </a:stretch>
        </p:blipFill>
        <p:spPr>
          <a:xfrm>
            <a:off x="5410200" y="3581400"/>
            <a:ext cx="1568450" cy="2819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92" name="Text Box 16">
            <a:extLst>
              <a:ext uri="{FF2B5EF4-FFF2-40B4-BE49-F238E27FC236}">
                <a16:creationId xmlns:a16="http://schemas.microsoft.com/office/drawing/2014/main" id="{41895B84-1284-F1BA-E003-12B4F0DE492C}"/>
              </a:ext>
            </a:extLst>
          </p:cNvPr>
          <p:cNvSpPr txBox="1">
            <a:spLocks noChangeArrowheads="1"/>
          </p:cNvSpPr>
          <p:nvPr/>
        </p:nvSpPr>
        <p:spPr bwMode="auto">
          <a:xfrm>
            <a:off x="6842125" y="5680075"/>
            <a:ext cx="1598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t>Centurion</a:t>
            </a:r>
            <a:r>
              <a:rPr lang="en-US" altLang="en-US"/>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4D6A1A14-F968-C986-BC26-C263DC531E50}"/>
              </a:ext>
            </a:extLst>
          </p:cNvPr>
          <p:cNvSpPr>
            <a:spLocks noGrp="1" noChangeArrowheads="1"/>
          </p:cNvSpPr>
          <p:nvPr>
            <p:ph type="title"/>
          </p:nvPr>
        </p:nvSpPr>
        <p:spPr/>
        <p:txBody>
          <a:bodyPr/>
          <a:lstStyle/>
          <a:p>
            <a:r>
              <a:rPr lang="en-US" altLang="en-US"/>
              <a:t>Roman Politics</a:t>
            </a:r>
          </a:p>
        </p:txBody>
      </p:sp>
      <p:sp>
        <p:nvSpPr>
          <p:cNvPr id="65539" name="Rectangle 3">
            <a:extLst>
              <a:ext uri="{FF2B5EF4-FFF2-40B4-BE49-F238E27FC236}">
                <a16:creationId xmlns:a16="http://schemas.microsoft.com/office/drawing/2014/main" id="{A1AFE446-B3D6-BD77-956F-3B88F74C3156}"/>
              </a:ext>
            </a:extLst>
          </p:cNvPr>
          <p:cNvSpPr>
            <a:spLocks noGrp="1" noChangeArrowheads="1"/>
          </p:cNvSpPr>
          <p:nvPr>
            <p:ph type="body" idx="1"/>
          </p:nvPr>
        </p:nvSpPr>
        <p:spPr>
          <a:xfrm>
            <a:off x="685800" y="1600200"/>
            <a:ext cx="7772400" cy="4724400"/>
          </a:xfrm>
        </p:spPr>
        <p:txBody>
          <a:bodyPr/>
          <a:lstStyle/>
          <a:p>
            <a:pPr>
              <a:lnSpc>
                <a:spcPct val="70000"/>
              </a:lnSpc>
            </a:pPr>
            <a:r>
              <a:rPr lang="en-US" altLang="en-US" sz="2800"/>
              <a:t>Tribune – was someone who fought for the rights of the poor but it was not a popular position to hold. </a:t>
            </a:r>
          </a:p>
          <a:p>
            <a:pPr>
              <a:lnSpc>
                <a:spcPct val="70000"/>
              </a:lnSpc>
            </a:pPr>
            <a:r>
              <a:rPr lang="en-US" altLang="en-US" sz="2800"/>
              <a:t>Jurisprudence – the theory and practice of law.  Lawyers get a J.D. degree</a:t>
            </a:r>
          </a:p>
          <a:p>
            <a:pPr>
              <a:lnSpc>
                <a:spcPct val="70000"/>
              </a:lnSpc>
            </a:pPr>
            <a:r>
              <a:rPr lang="en-US" altLang="en-US" sz="2800"/>
              <a:t>3 Branches of Government:  The Consul {civil and military} The Senate {advisory} and the Assembly {members of the army}</a:t>
            </a:r>
          </a:p>
          <a:p>
            <a:pPr>
              <a:lnSpc>
                <a:spcPct val="70000"/>
              </a:lnSpc>
            </a:pPr>
            <a:r>
              <a:rPr lang="en-US" altLang="en-US" sz="2800"/>
              <a:t>Veto concept was introduced by the Romans.</a:t>
            </a:r>
          </a:p>
          <a:p>
            <a:pPr>
              <a:lnSpc>
                <a:spcPct val="70000"/>
              </a:lnSpc>
            </a:pPr>
            <a:r>
              <a:rPr lang="en-US" altLang="en-US" sz="2800"/>
              <a:t>Twelve Tables was the law carved into bronze and displayed in the City Center.  </a:t>
            </a:r>
          </a:p>
          <a:p>
            <a:pPr>
              <a:lnSpc>
                <a:spcPct val="70000"/>
              </a:lnSpc>
            </a:pPr>
            <a:r>
              <a:rPr lang="en-US" altLang="en-US" sz="2800"/>
              <a:t>Patricians were eligible to elect representatives to serve in one of the 3 branches.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34479733-D4D9-4C70-2EA4-79834E112D32}"/>
              </a:ext>
            </a:extLst>
          </p:cNvPr>
          <p:cNvSpPr>
            <a:spLocks noGrp="1" noChangeArrowheads="1"/>
          </p:cNvSpPr>
          <p:nvPr>
            <p:ph type="title"/>
          </p:nvPr>
        </p:nvSpPr>
        <p:spPr/>
        <p:txBody>
          <a:bodyPr/>
          <a:lstStyle/>
          <a:p>
            <a:r>
              <a:rPr lang="en-US" altLang="en-US"/>
              <a:t>Roman Christianity</a:t>
            </a:r>
          </a:p>
        </p:txBody>
      </p:sp>
      <p:sp>
        <p:nvSpPr>
          <p:cNvPr id="54275" name="Rectangle 3">
            <a:extLst>
              <a:ext uri="{FF2B5EF4-FFF2-40B4-BE49-F238E27FC236}">
                <a16:creationId xmlns:a16="http://schemas.microsoft.com/office/drawing/2014/main" id="{4147F2D4-AD72-8846-8FF0-3CF025695EFB}"/>
              </a:ext>
            </a:extLst>
          </p:cNvPr>
          <p:cNvSpPr>
            <a:spLocks noGrp="1" noChangeArrowheads="1"/>
          </p:cNvSpPr>
          <p:nvPr>
            <p:ph type="body" idx="1"/>
          </p:nvPr>
        </p:nvSpPr>
        <p:spPr/>
        <p:txBody>
          <a:bodyPr/>
          <a:lstStyle/>
          <a:p>
            <a:pPr>
              <a:buFont typeface="Wingdings" panose="05000000000000000000" pitchFamily="2" charset="2"/>
              <a:buNone/>
            </a:pPr>
            <a:r>
              <a:rPr lang="en-US" altLang="en-US"/>
              <a:t>The origins and early spread of Christianity took place in the Roman Empire.  It was based on the teachings of Jesus Christ.  Spread during the PAX Romana.  Despite persecution of the early Christians, Christianity became the official religion of the Roman Empire.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6849E097-642A-B899-33DD-6AF406119D70}"/>
              </a:ext>
            </a:extLst>
          </p:cNvPr>
          <p:cNvSpPr>
            <a:spLocks noGrp="1" noChangeArrowheads="1"/>
          </p:cNvSpPr>
          <p:nvPr>
            <p:ph type="title"/>
          </p:nvPr>
        </p:nvSpPr>
        <p:spPr/>
        <p:txBody>
          <a:bodyPr/>
          <a:lstStyle/>
          <a:p>
            <a:r>
              <a:rPr lang="en-US" altLang="en-US"/>
              <a:t>Rights of women </a:t>
            </a:r>
          </a:p>
        </p:txBody>
      </p:sp>
      <p:sp>
        <p:nvSpPr>
          <p:cNvPr id="55299" name="Rectangle 3">
            <a:extLst>
              <a:ext uri="{FF2B5EF4-FFF2-40B4-BE49-F238E27FC236}">
                <a16:creationId xmlns:a16="http://schemas.microsoft.com/office/drawing/2014/main" id="{D068D7D5-FE82-E3C3-CC7F-72945C9EDE50}"/>
              </a:ext>
            </a:extLst>
          </p:cNvPr>
          <p:cNvSpPr>
            <a:spLocks noGrp="1" noChangeArrowheads="1"/>
          </p:cNvSpPr>
          <p:nvPr>
            <p:ph type="body" idx="1"/>
          </p:nvPr>
        </p:nvSpPr>
        <p:spPr/>
        <p:txBody>
          <a:bodyPr/>
          <a:lstStyle/>
          <a:p>
            <a:r>
              <a:rPr lang="en-US" altLang="en-US"/>
              <a:t>Women, or more correctly, girls, were usually married by the time they were twelve years old </a:t>
            </a:r>
          </a:p>
          <a:p>
            <a:r>
              <a:rPr lang="en-US" altLang="en-US"/>
              <a:t>the law required that all women, young and old, be under the care of a "guardian". </a:t>
            </a:r>
          </a:p>
          <a:p>
            <a:r>
              <a:rPr lang="en-US" altLang="en-US"/>
              <a:t>women were not restricted from owning property and wealth. If it  benefited her husband.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ext Box 2">
            <a:extLst>
              <a:ext uri="{FF2B5EF4-FFF2-40B4-BE49-F238E27FC236}">
                <a16:creationId xmlns:a16="http://schemas.microsoft.com/office/drawing/2014/main" id="{ADF4CEBD-4FE8-BEFC-790F-EEB79AD881CC}"/>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latin typeface="Arial" panose="020B0604020202020204" pitchFamily="34" charset="0"/>
                <a:cs typeface="Arial" panose="020B0604020202020204" pitchFamily="34" charset="0"/>
              </a:rPr>
              <a:t>This powerpoint was kindly donated to </a:t>
            </a:r>
            <a:r>
              <a:rPr lang="en-GB" altLang="en-US">
                <a:latin typeface="Arial" panose="020B0604020202020204" pitchFamily="34" charset="0"/>
                <a:cs typeface="Arial" panose="020B0604020202020204" pitchFamily="34" charset="0"/>
                <a:hlinkClick r:id="rId2"/>
              </a:rPr>
              <a:t>www.worldofteaching.com</a:t>
            </a:r>
            <a:endParaRPr lang="en-GB" altLang="en-US">
              <a:latin typeface="Arial" panose="020B0604020202020204" pitchFamily="34" charset="0"/>
              <a:cs typeface="Arial" panose="020B0604020202020204" pitchFamily="34" charset="0"/>
            </a:endParaRPr>
          </a:p>
          <a:p>
            <a:endParaRPr lang="en-GB" altLang="en-US">
              <a:latin typeface="Arial" panose="020B0604020202020204" pitchFamily="34" charset="0"/>
              <a:cs typeface="Arial" panose="020B0604020202020204" pitchFamily="34" charset="0"/>
            </a:endParaRPr>
          </a:p>
          <a:p>
            <a:endParaRPr lang="en-GB" altLang="en-US">
              <a:latin typeface="Arial" panose="020B0604020202020204" pitchFamily="34" charset="0"/>
              <a:cs typeface="Arial" panose="020B0604020202020204" pitchFamily="34" charset="0"/>
            </a:endParaRPr>
          </a:p>
          <a:p>
            <a:endParaRPr lang="en-GB" altLang="en-US">
              <a:latin typeface="Arial" panose="020B0604020202020204" pitchFamily="34" charset="0"/>
              <a:cs typeface="Arial" panose="020B0604020202020204" pitchFamily="34" charset="0"/>
            </a:endParaRPr>
          </a:p>
          <a:p>
            <a:endParaRPr lang="en-GB" altLang="en-US">
              <a:latin typeface="Arial" panose="020B0604020202020204" pitchFamily="34" charset="0"/>
              <a:cs typeface="Arial" panose="020B0604020202020204" pitchFamily="34" charset="0"/>
            </a:endParaRPr>
          </a:p>
          <a:p>
            <a:r>
              <a:rPr lang="en-GB" altLang="en-US">
                <a:latin typeface="Arial" panose="020B0604020202020204" pitchFamily="34" charset="0"/>
                <a:cs typeface="Arial" panose="020B0604020202020204" pitchFamily="34" charset="0"/>
                <a:hlinkClick r:id="rId2"/>
              </a:rPr>
              <a:t>http://www.worldofteaching.com</a:t>
            </a:r>
            <a:r>
              <a:rPr lang="en-GB" altLang="en-US">
                <a:latin typeface="Arial" panose="020B0604020202020204" pitchFamily="34" charset="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a:extLst>
              <a:ext uri="{FF2B5EF4-FFF2-40B4-BE49-F238E27FC236}">
                <a16:creationId xmlns:a16="http://schemas.microsoft.com/office/drawing/2014/main" id="{BE5E4A97-93F2-AD96-CABA-761DD1A7F8EB}"/>
              </a:ext>
            </a:extLst>
          </p:cNvPr>
          <p:cNvSpPr>
            <a:spLocks noGrp="1" noChangeArrowheads="1"/>
          </p:cNvSpPr>
          <p:nvPr>
            <p:ph type="title"/>
          </p:nvPr>
        </p:nvSpPr>
        <p:spPr/>
        <p:txBody>
          <a:bodyPr/>
          <a:lstStyle/>
          <a:p>
            <a:r>
              <a:rPr lang="en-US" altLang="en-US"/>
              <a:t>Roman Aqueduct</a:t>
            </a:r>
          </a:p>
        </p:txBody>
      </p:sp>
      <p:pic>
        <p:nvPicPr>
          <p:cNvPr id="24581" name="Picture 5">
            <a:hlinkClick r:id="rId3"/>
            <a:extLst>
              <a:ext uri="{FF2B5EF4-FFF2-40B4-BE49-F238E27FC236}">
                <a16:creationId xmlns:a16="http://schemas.microsoft.com/office/drawing/2014/main" id="{8FE85945-CE7B-09A7-89E6-CCF90FE292EB}"/>
              </a:ext>
            </a:extLst>
          </p:cNvPr>
          <p:cNvPicPr>
            <a:picLocks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a:xfrm>
            <a:off x="990600" y="1676400"/>
            <a:ext cx="2971800" cy="1963738"/>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4" name="Picture 8">
            <a:hlinkClick r:id="rId5"/>
            <a:extLst>
              <a:ext uri="{FF2B5EF4-FFF2-40B4-BE49-F238E27FC236}">
                <a16:creationId xmlns:a16="http://schemas.microsoft.com/office/drawing/2014/main" id="{B14D22BB-38CA-610C-D46F-42CFE12F901A}"/>
              </a:ext>
            </a:extLst>
          </p:cNvPr>
          <p:cNvPicPr>
            <a:picLocks noChangeAspect="1" noChangeArrowheads="1"/>
          </p:cNvPicPr>
          <p:nvPr>
            <p:ph sz="quarter" idx="2"/>
          </p:nvPr>
        </p:nvPicPr>
        <p:blipFill>
          <a:blip r:embed="rId6">
            <a:extLst>
              <a:ext uri="{28A0092B-C50C-407E-A947-70E740481C1C}">
                <a14:useLocalDpi xmlns:a14="http://schemas.microsoft.com/office/drawing/2010/main" val="0"/>
              </a:ext>
            </a:extLst>
          </a:blip>
          <a:srcRect/>
          <a:stretch>
            <a:fillRect/>
          </a:stretch>
        </p:blipFill>
        <p:spPr>
          <a:xfrm>
            <a:off x="5181600" y="990600"/>
            <a:ext cx="3200400" cy="2143125"/>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79" name="Picture 3">
            <a:hlinkClick r:id="rId7"/>
            <a:extLst>
              <a:ext uri="{FF2B5EF4-FFF2-40B4-BE49-F238E27FC236}">
                <a16:creationId xmlns:a16="http://schemas.microsoft.com/office/drawing/2014/main" id="{9A5F87A1-873F-F674-3865-E243CAF844F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0" y="3886200"/>
            <a:ext cx="3733800" cy="2489200"/>
          </a:xfrm>
          <a:prstGeom prst="rect">
            <a:avLst/>
          </a:prstGeom>
          <a:noFill/>
          <a:extLst>
            <a:ext uri="{909E8E84-426E-40DD-AFC4-6F175D3DCCD1}">
              <a14:hiddenFill xmlns:a14="http://schemas.microsoft.com/office/drawing/2010/main">
                <a:solidFill>
                  <a:srgbClr val="FFFFFF"/>
                </a:solidFill>
              </a14:hiddenFill>
            </a:ext>
          </a:extLst>
        </p:spPr>
      </p:pic>
      <p:sp>
        <p:nvSpPr>
          <p:cNvPr id="24591" name="Text Box 15">
            <a:extLst>
              <a:ext uri="{FF2B5EF4-FFF2-40B4-BE49-F238E27FC236}">
                <a16:creationId xmlns:a16="http://schemas.microsoft.com/office/drawing/2014/main" id="{D8B64449-22B6-F38B-5E6B-46469E33F34A}"/>
              </a:ext>
            </a:extLst>
          </p:cNvPr>
          <p:cNvSpPr txBox="1">
            <a:spLocks noChangeArrowheads="1"/>
          </p:cNvSpPr>
          <p:nvPr/>
        </p:nvSpPr>
        <p:spPr bwMode="auto">
          <a:xfrm>
            <a:off x="5257800" y="4191000"/>
            <a:ext cx="2987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24592" name="Text Box 16">
            <a:extLst>
              <a:ext uri="{FF2B5EF4-FFF2-40B4-BE49-F238E27FC236}">
                <a16:creationId xmlns:a16="http://schemas.microsoft.com/office/drawing/2014/main" id="{A340CAFD-D941-6A79-83A4-C19097630042}"/>
              </a:ext>
            </a:extLst>
          </p:cNvPr>
          <p:cNvSpPr txBox="1">
            <a:spLocks noChangeArrowheads="1"/>
          </p:cNvSpPr>
          <p:nvPr/>
        </p:nvSpPr>
        <p:spPr bwMode="auto">
          <a:xfrm>
            <a:off x="4419600" y="3733800"/>
            <a:ext cx="4922838"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Ancient Rome had eleven major</a:t>
            </a:r>
          </a:p>
          <a:p>
            <a:r>
              <a:rPr lang="en-US" altLang="en-US"/>
              <a:t>aqueducts, built between 312 B.C.</a:t>
            </a:r>
          </a:p>
          <a:p>
            <a:r>
              <a:rPr lang="en-US" altLang="en-US"/>
              <a:t>and 226 A.D.the longest (</a:t>
            </a:r>
            <a:r>
              <a:rPr lang="en-US" altLang="en-US" i="1"/>
              <a:t>Anio Novus</a:t>
            </a:r>
            <a:r>
              <a:rPr lang="en-US" altLang="en-US"/>
              <a:t>) </a:t>
            </a:r>
          </a:p>
          <a:p>
            <a:r>
              <a:rPr lang="en-US" altLang="en-US"/>
              <a:t>was 59 miles long.</a:t>
            </a:r>
          </a:p>
        </p:txBody>
      </p:sp>
    </p:spTree>
  </p:cSld>
  <p:clrMapOvr>
    <a:masterClrMapping/>
  </p:clrMapOvr>
  <p:transition>
    <p:check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a:extLst>
              <a:ext uri="{FF2B5EF4-FFF2-40B4-BE49-F238E27FC236}">
                <a16:creationId xmlns:a16="http://schemas.microsoft.com/office/drawing/2014/main" id="{36F47B34-BC78-2FB9-272C-0B12EC9D376F}"/>
              </a:ext>
            </a:extLst>
          </p:cNvPr>
          <p:cNvSpPr>
            <a:spLocks noGrp="1" noChangeArrowheads="1"/>
          </p:cNvSpPr>
          <p:nvPr>
            <p:ph type="title" sz="quarter"/>
          </p:nvPr>
        </p:nvSpPr>
        <p:spPr/>
        <p:txBody>
          <a:bodyPr/>
          <a:lstStyle/>
          <a:p>
            <a:r>
              <a:rPr lang="en-US" altLang="en-US"/>
              <a:t>Roman Architect </a:t>
            </a:r>
          </a:p>
        </p:txBody>
      </p:sp>
      <p:pic>
        <p:nvPicPr>
          <p:cNvPr id="12313" name="Picture 25">
            <a:hlinkClick r:id="rId3"/>
            <a:extLst>
              <a:ext uri="{FF2B5EF4-FFF2-40B4-BE49-F238E27FC236}">
                <a16:creationId xmlns:a16="http://schemas.microsoft.com/office/drawing/2014/main" id="{41D8EAB1-CDDB-4727-6440-DD9D997ED93D}"/>
              </a:ext>
            </a:extLst>
          </p:cNvPr>
          <p:cNvPicPr>
            <a:picLocks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5867400" y="381000"/>
            <a:ext cx="2444750" cy="25146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6" name="Picture 18">
            <a:hlinkClick r:id="rId5"/>
            <a:extLst>
              <a:ext uri="{FF2B5EF4-FFF2-40B4-BE49-F238E27FC236}">
                <a16:creationId xmlns:a16="http://schemas.microsoft.com/office/drawing/2014/main" id="{8D0FC8CE-BA2D-15EB-C7A8-942FE015EB72}"/>
              </a:ext>
            </a:extLst>
          </p:cNvPr>
          <p:cNvPicPr>
            <a:picLocks noChangeAspect="1" noChangeArrowheads="1"/>
          </p:cNvPicPr>
          <p:nvPr>
            <p:ph sz="quarter" idx="3"/>
          </p:nvPr>
        </p:nvPicPr>
        <p:blipFill>
          <a:blip r:embed="rId6">
            <a:extLst>
              <a:ext uri="{28A0092B-C50C-407E-A947-70E740481C1C}">
                <a14:useLocalDpi xmlns:a14="http://schemas.microsoft.com/office/drawing/2010/main" val="0"/>
              </a:ext>
            </a:extLst>
          </a:blip>
          <a:srcRect/>
          <a:stretch>
            <a:fillRect/>
          </a:stretch>
        </p:blipFill>
        <p:spPr>
          <a:xfrm>
            <a:off x="2133600" y="4267200"/>
            <a:ext cx="2670175" cy="1763713"/>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9" name="Picture 21">
            <a:hlinkClick r:id="rId7"/>
            <a:extLst>
              <a:ext uri="{FF2B5EF4-FFF2-40B4-BE49-F238E27FC236}">
                <a16:creationId xmlns:a16="http://schemas.microsoft.com/office/drawing/2014/main" id="{9B7FEBC5-D6FE-AD72-CE4B-AD1F89E18003}"/>
              </a:ext>
            </a:extLst>
          </p:cNvPr>
          <p:cNvPicPr>
            <a:picLocks noChangeAspect="1" noChangeArrowheads="1"/>
          </p:cNvPicPr>
          <p:nvPr>
            <p:ph sz="quarter" idx="4"/>
          </p:nvPr>
        </p:nvPicPr>
        <p:blipFill>
          <a:blip r:embed="rId8">
            <a:extLst>
              <a:ext uri="{28A0092B-C50C-407E-A947-70E740481C1C}">
                <a14:useLocalDpi xmlns:a14="http://schemas.microsoft.com/office/drawing/2010/main" val="0"/>
              </a:ext>
            </a:extLst>
          </a:blip>
          <a:srcRect/>
          <a:stretch>
            <a:fillRect/>
          </a:stretch>
        </p:blipFill>
        <p:spPr>
          <a:xfrm>
            <a:off x="5638800" y="3810000"/>
            <a:ext cx="2460625" cy="16764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15" name="Text Box 27">
            <a:extLst>
              <a:ext uri="{FF2B5EF4-FFF2-40B4-BE49-F238E27FC236}">
                <a16:creationId xmlns:a16="http://schemas.microsoft.com/office/drawing/2014/main" id="{65B5A3B8-A7AC-B273-3A00-259F035A2BF4}"/>
              </a:ext>
            </a:extLst>
          </p:cNvPr>
          <p:cNvSpPr txBox="1">
            <a:spLocks noChangeArrowheads="1"/>
          </p:cNvSpPr>
          <p:nvPr/>
        </p:nvSpPr>
        <p:spPr bwMode="auto">
          <a:xfrm>
            <a:off x="5470525" y="5756275"/>
            <a:ext cx="3397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Temple of Fortuna Virilis </a:t>
            </a:r>
          </a:p>
        </p:txBody>
      </p:sp>
      <p:sp>
        <p:nvSpPr>
          <p:cNvPr id="12317" name="Text Box 29">
            <a:extLst>
              <a:ext uri="{FF2B5EF4-FFF2-40B4-BE49-F238E27FC236}">
                <a16:creationId xmlns:a16="http://schemas.microsoft.com/office/drawing/2014/main" id="{4E5CBAC2-5BB2-8208-1684-0E9FCA115BE4}"/>
              </a:ext>
            </a:extLst>
          </p:cNvPr>
          <p:cNvSpPr txBox="1">
            <a:spLocks noChangeArrowheads="1"/>
          </p:cNvSpPr>
          <p:nvPr/>
        </p:nvSpPr>
        <p:spPr bwMode="auto">
          <a:xfrm>
            <a:off x="5867400" y="2971800"/>
            <a:ext cx="31956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Rome Pantheon - Dome </a:t>
            </a:r>
          </a:p>
        </p:txBody>
      </p:sp>
      <p:pic>
        <p:nvPicPr>
          <p:cNvPr id="12320" name="Picture 32">
            <a:extLst>
              <a:ext uri="{FF2B5EF4-FFF2-40B4-BE49-F238E27FC236}">
                <a16:creationId xmlns:a16="http://schemas.microsoft.com/office/drawing/2014/main" id="{361FDECB-61BA-82FC-4EFC-E4C9CF23DA5A}"/>
              </a:ext>
            </a:extLst>
          </p:cNvPr>
          <p:cNvPicPr>
            <a:picLocks noChangeAspect="1" noChangeArrowheads="1"/>
          </p:cNvPicPr>
          <p:nvPr>
            <p:ph sz="quarter" idx="1"/>
          </p:nvPr>
        </p:nvPicPr>
        <p:blipFill>
          <a:blip r:embed="rId9">
            <a:extLst>
              <a:ext uri="{28A0092B-C50C-407E-A947-70E740481C1C}">
                <a14:useLocalDpi xmlns:a14="http://schemas.microsoft.com/office/drawing/2010/main" val="0"/>
              </a:ext>
            </a:extLst>
          </a:blip>
          <a:srcRect/>
          <a:stretch>
            <a:fillRect/>
          </a:stretch>
        </p:blipFill>
        <p:spPr>
          <a:xfrm>
            <a:off x="838200" y="1600200"/>
            <a:ext cx="1630363" cy="2362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23" name="Text Box 35">
            <a:extLst>
              <a:ext uri="{FF2B5EF4-FFF2-40B4-BE49-F238E27FC236}">
                <a16:creationId xmlns:a16="http://schemas.microsoft.com/office/drawing/2014/main" id="{F130806F-3EA4-CEAD-9BDA-F2E5300C62B1}"/>
              </a:ext>
            </a:extLst>
          </p:cNvPr>
          <p:cNvSpPr txBox="1">
            <a:spLocks noChangeArrowheads="1"/>
          </p:cNvSpPr>
          <p:nvPr/>
        </p:nvSpPr>
        <p:spPr bwMode="auto">
          <a:xfrm>
            <a:off x="2117725" y="5984875"/>
            <a:ext cx="2476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Coliseum – Arena </a:t>
            </a:r>
          </a:p>
        </p:txBody>
      </p:sp>
      <p:sp>
        <p:nvSpPr>
          <p:cNvPr id="12324" name="Text Box 36">
            <a:extLst>
              <a:ext uri="{FF2B5EF4-FFF2-40B4-BE49-F238E27FC236}">
                <a16:creationId xmlns:a16="http://schemas.microsoft.com/office/drawing/2014/main" id="{BBF64B75-95DC-5577-EB18-4238D7E89588}"/>
              </a:ext>
            </a:extLst>
          </p:cNvPr>
          <p:cNvSpPr txBox="1">
            <a:spLocks noChangeArrowheads="1"/>
          </p:cNvSpPr>
          <p:nvPr/>
        </p:nvSpPr>
        <p:spPr bwMode="auto">
          <a:xfrm>
            <a:off x="2574925" y="3394075"/>
            <a:ext cx="2173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Round Columns</a:t>
            </a:r>
          </a:p>
        </p:txBody>
      </p:sp>
    </p:spTree>
  </p:cSld>
  <p:clrMapOvr>
    <a:masterClrMapping/>
  </p:clrMapOvr>
  <p:transition>
    <p:check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E0E5E43C-2CA6-59CA-A844-181D87D394AC}"/>
              </a:ext>
            </a:extLst>
          </p:cNvPr>
          <p:cNvSpPr>
            <a:spLocks noGrp="1" noChangeArrowheads="1"/>
          </p:cNvSpPr>
          <p:nvPr>
            <p:ph type="title"/>
          </p:nvPr>
        </p:nvSpPr>
        <p:spPr/>
        <p:txBody>
          <a:bodyPr/>
          <a:lstStyle/>
          <a:p>
            <a:r>
              <a:rPr lang="en-US" altLang="en-US"/>
              <a:t>Roman Architect Part II</a:t>
            </a:r>
          </a:p>
        </p:txBody>
      </p:sp>
      <p:sp>
        <p:nvSpPr>
          <p:cNvPr id="59395" name="Rectangle 3">
            <a:extLst>
              <a:ext uri="{FF2B5EF4-FFF2-40B4-BE49-F238E27FC236}">
                <a16:creationId xmlns:a16="http://schemas.microsoft.com/office/drawing/2014/main" id="{1F455B5D-2BEF-5C6F-2295-0EC7CE205E16}"/>
              </a:ext>
            </a:extLst>
          </p:cNvPr>
          <p:cNvSpPr>
            <a:spLocks noGrp="1" noChangeArrowheads="1"/>
          </p:cNvSpPr>
          <p:nvPr>
            <p:ph type="body" sz="half" idx="1"/>
          </p:nvPr>
        </p:nvSpPr>
        <p:spPr/>
        <p:txBody>
          <a:bodyPr/>
          <a:lstStyle/>
          <a:p>
            <a:pPr>
              <a:buFont typeface="Wingdings" panose="05000000000000000000" pitchFamily="2" charset="2"/>
              <a:buNone/>
            </a:pPr>
            <a:r>
              <a:rPr lang="en-US" altLang="en-US" sz="2800"/>
              <a:t>Vaults were Roman era  shops</a:t>
            </a:r>
          </a:p>
        </p:txBody>
      </p:sp>
      <p:pic>
        <p:nvPicPr>
          <p:cNvPr id="59397" name="Picture 5">
            <a:extLst>
              <a:ext uri="{FF2B5EF4-FFF2-40B4-BE49-F238E27FC236}">
                <a16:creationId xmlns:a16="http://schemas.microsoft.com/office/drawing/2014/main" id="{9895A847-2096-1951-1289-8F919A2121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3429000"/>
            <a:ext cx="1617663" cy="2408238"/>
          </a:xfrm>
          <a:prstGeom prst="rect">
            <a:avLst/>
          </a:prstGeom>
          <a:noFill/>
          <a:extLst>
            <a:ext uri="{909E8E84-426E-40DD-AFC4-6F175D3DCCD1}">
              <a14:hiddenFill xmlns:a14="http://schemas.microsoft.com/office/drawing/2010/main">
                <a:solidFill>
                  <a:srgbClr val="FFFFFF"/>
                </a:solidFill>
              </a14:hiddenFill>
            </a:ext>
          </a:extLst>
        </p:spPr>
      </p:pic>
      <p:pic>
        <p:nvPicPr>
          <p:cNvPr id="59399" name="Picture 7">
            <a:hlinkClick r:id="rId4"/>
            <a:extLst>
              <a:ext uri="{FF2B5EF4-FFF2-40B4-BE49-F238E27FC236}">
                <a16:creationId xmlns:a16="http://schemas.microsoft.com/office/drawing/2014/main" id="{FE1499DA-54B8-7CEA-923B-92D89D942C0A}"/>
              </a:ext>
            </a:extLst>
          </p:cNvPr>
          <p:cNvPicPr>
            <a:picLocks noChangeAspect="1" noChangeArrowheads="1"/>
          </p:cNvPicPr>
          <p:nvPr>
            <p:ph sz="half" idx="2"/>
          </p:nvPr>
        </p:nvPicPr>
        <p:blipFill>
          <a:blip r:embed="rId5">
            <a:extLst>
              <a:ext uri="{28A0092B-C50C-407E-A947-70E740481C1C}">
                <a14:useLocalDpi xmlns:a14="http://schemas.microsoft.com/office/drawing/2010/main" val="0"/>
              </a:ext>
            </a:extLst>
          </a:blip>
          <a:srcRect/>
          <a:stretch>
            <a:fillRect/>
          </a:stretch>
        </p:blipFill>
        <p:spPr>
          <a:xfrm>
            <a:off x="5181600" y="3810000"/>
            <a:ext cx="2209800" cy="16002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401" name="Text Box 9">
            <a:extLst>
              <a:ext uri="{FF2B5EF4-FFF2-40B4-BE49-F238E27FC236}">
                <a16:creationId xmlns:a16="http://schemas.microsoft.com/office/drawing/2014/main" id="{B8E8F255-64F5-EE00-02BB-FADDD3060857}"/>
              </a:ext>
            </a:extLst>
          </p:cNvPr>
          <p:cNvSpPr txBox="1">
            <a:spLocks noChangeArrowheads="1"/>
          </p:cNvSpPr>
          <p:nvPr/>
        </p:nvSpPr>
        <p:spPr bwMode="auto">
          <a:xfrm>
            <a:off x="4876800" y="2209800"/>
            <a:ext cx="316388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a:t>Arches – Served as a</a:t>
            </a:r>
          </a:p>
          <a:p>
            <a:r>
              <a:rPr lang="en-US" altLang="en-US" sz="2800"/>
              <a:t>Gateway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1" name="Rectangle 13">
            <a:extLst>
              <a:ext uri="{FF2B5EF4-FFF2-40B4-BE49-F238E27FC236}">
                <a16:creationId xmlns:a16="http://schemas.microsoft.com/office/drawing/2014/main" id="{D8BF0131-45BB-C5A2-9E59-EF7D1B49E518}"/>
              </a:ext>
            </a:extLst>
          </p:cNvPr>
          <p:cNvSpPr>
            <a:spLocks noGrp="1" noChangeArrowheads="1"/>
          </p:cNvSpPr>
          <p:nvPr>
            <p:ph type="title"/>
          </p:nvPr>
        </p:nvSpPr>
        <p:spPr/>
        <p:txBody>
          <a:bodyPr/>
          <a:lstStyle/>
          <a:p>
            <a:r>
              <a:rPr lang="en-US" altLang="en-US"/>
              <a:t>Roman Architect Part III</a:t>
            </a:r>
          </a:p>
        </p:txBody>
      </p:sp>
      <p:pic>
        <p:nvPicPr>
          <p:cNvPr id="26630" name="Picture 6">
            <a:hlinkClick r:id="rId3"/>
            <a:extLst>
              <a:ext uri="{FF2B5EF4-FFF2-40B4-BE49-F238E27FC236}">
                <a16:creationId xmlns:a16="http://schemas.microsoft.com/office/drawing/2014/main" id="{6D086FC7-011D-1C5A-1B45-7D729AEC3127}"/>
              </a:ext>
            </a:extLst>
          </p:cNvPr>
          <p:cNvPicPr>
            <a:picLocks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914400" y="1981200"/>
            <a:ext cx="2514600" cy="1812925"/>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7" name="Picture 13">
            <a:hlinkClick r:id="rId5"/>
            <a:extLst>
              <a:ext uri="{FF2B5EF4-FFF2-40B4-BE49-F238E27FC236}">
                <a16:creationId xmlns:a16="http://schemas.microsoft.com/office/drawing/2014/main" id="{C794B84F-A1B0-72D4-19B1-ACB86495230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05400" y="2819400"/>
            <a:ext cx="2895600" cy="2047875"/>
          </a:xfrm>
          <a:prstGeom prst="rect">
            <a:avLst/>
          </a:prstGeom>
          <a:noFill/>
          <a:extLst>
            <a:ext uri="{909E8E84-426E-40DD-AFC4-6F175D3DCCD1}">
              <a14:hiddenFill xmlns:a14="http://schemas.microsoft.com/office/drawing/2010/main">
                <a:solidFill>
                  <a:srgbClr val="FFFFFF"/>
                </a:solidFill>
              </a14:hiddenFill>
            </a:ext>
          </a:extLst>
        </p:spPr>
      </p:pic>
      <p:sp>
        <p:nvSpPr>
          <p:cNvPr id="26639" name="Text Box 15">
            <a:extLst>
              <a:ext uri="{FF2B5EF4-FFF2-40B4-BE49-F238E27FC236}">
                <a16:creationId xmlns:a16="http://schemas.microsoft.com/office/drawing/2014/main" id="{F2E17BC9-4D9C-FB38-8055-233A5963E373}"/>
              </a:ext>
            </a:extLst>
          </p:cNvPr>
          <p:cNvSpPr txBox="1">
            <a:spLocks noChangeArrowheads="1"/>
          </p:cNvSpPr>
          <p:nvPr/>
        </p:nvSpPr>
        <p:spPr bwMode="auto">
          <a:xfrm>
            <a:off x="822325" y="4003675"/>
            <a:ext cx="301942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Traditonal Roman</a:t>
            </a:r>
          </a:p>
          <a:p>
            <a:r>
              <a:rPr lang="en-US" altLang="en-US"/>
              <a:t>Arch blue print</a:t>
            </a:r>
          </a:p>
          <a:p>
            <a:r>
              <a:rPr lang="en-US" altLang="en-US"/>
              <a:t>Keystone was the basis</a:t>
            </a:r>
          </a:p>
          <a:p>
            <a:r>
              <a:rPr lang="en-US" altLang="en-US"/>
              <a:t>for the building.</a:t>
            </a:r>
          </a:p>
        </p:txBody>
      </p:sp>
      <p:sp>
        <p:nvSpPr>
          <p:cNvPr id="26643" name="Text Box 19">
            <a:extLst>
              <a:ext uri="{FF2B5EF4-FFF2-40B4-BE49-F238E27FC236}">
                <a16:creationId xmlns:a16="http://schemas.microsoft.com/office/drawing/2014/main" id="{53680D4D-6C08-DA1C-CE91-D4081489CBF7}"/>
              </a:ext>
            </a:extLst>
          </p:cNvPr>
          <p:cNvSpPr txBox="1">
            <a:spLocks noChangeArrowheads="1"/>
          </p:cNvSpPr>
          <p:nvPr/>
        </p:nvSpPr>
        <p:spPr bwMode="auto">
          <a:xfrm>
            <a:off x="4953000" y="1828800"/>
            <a:ext cx="31623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London building that </a:t>
            </a:r>
          </a:p>
          <a:p>
            <a:r>
              <a:rPr lang="en-US" altLang="en-US"/>
              <a:t>Contains Roman Arches</a:t>
            </a:r>
          </a:p>
        </p:txBody>
      </p:sp>
    </p:spTree>
  </p:cSld>
  <p:clrMapOvr>
    <a:masterClrMapping/>
  </p:clrMapOvr>
  <p:transition>
    <p:check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974457A1-FB18-AE16-EFE3-673908459F83}"/>
              </a:ext>
            </a:extLst>
          </p:cNvPr>
          <p:cNvSpPr>
            <a:spLocks noGrp="1" noChangeArrowheads="1"/>
          </p:cNvSpPr>
          <p:nvPr>
            <p:ph type="title"/>
          </p:nvPr>
        </p:nvSpPr>
        <p:spPr/>
        <p:txBody>
          <a:bodyPr/>
          <a:lstStyle/>
          <a:p>
            <a:r>
              <a:rPr lang="en-US" altLang="en-US"/>
              <a:t>Roman Art</a:t>
            </a:r>
          </a:p>
        </p:txBody>
      </p:sp>
      <p:sp>
        <p:nvSpPr>
          <p:cNvPr id="62467" name="Rectangle 3">
            <a:extLst>
              <a:ext uri="{FF2B5EF4-FFF2-40B4-BE49-F238E27FC236}">
                <a16:creationId xmlns:a16="http://schemas.microsoft.com/office/drawing/2014/main" id="{94C32D6E-FF31-BCA7-B37B-405CF1A91A71}"/>
              </a:ext>
            </a:extLst>
          </p:cNvPr>
          <p:cNvSpPr>
            <a:spLocks noGrp="1" noChangeArrowheads="1"/>
          </p:cNvSpPr>
          <p:nvPr>
            <p:ph type="body" sz="half" idx="1"/>
          </p:nvPr>
        </p:nvSpPr>
        <p:spPr/>
        <p:txBody>
          <a:bodyPr/>
          <a:lstStyle/>
          <a:p>
            <a:r>
              <a:rPr lang="en-US" altLang="en-US" sz="2800"/>
              <a:t>Roman Flasks {Glass}</a:t>
            </a:r>
          </a:p>
        </p:txBody>
      </p:sp>
      <p:pic>
        <p:nvPicPr>
          <p:cNvPr id="62471" name="Picture 7" descr="[Jigsaw Puzzle from Ricordi Arte entitled Bird in the Garden by Roman Fresco]">
            <a:extLst>
              <a:ext uri="{FF2B5EF4-FFF2-40B4-BE49-F238E27FC236}">
                <a16:creationId xmlns:a16="http://schemas.microsoft.com/office/drawing/2014/main" id="{0291FF47-9F4F-73B2-0620-06BD63233CF1}"/>
              </a:ext>
            </a:extLst>
          </p:cNvPr>
          <p:cNvPicPr>
            <a:picLocks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5867400" y="1066800"/>
            <a:ext cx="1441450" cy="1981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469" name="Picture 5">
            <a:hlinkClick r:id="rId4"/>
            <a:extLst>
              <a:ext uri="{FF2B5EF4-FFF2-40B4-BE49-F238E27FC236}">
                <a16:creationId xmlns:a16="http://schemas.microsoft.com/office/drawing/2014/main" id="{E61EAF97-DC04-4C38-2F74-4FD01872C48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3048000"/>
            <a:ext cx="1752600" cy="1150938"/>
          </a:xfrm>
          <a:prstGeom prst="rect">
            <a:avLst/>
          </a:prstGeom>
          <a:noFill/>
          <a:extLst>
            <a:ext uri="{909E8E84-426E-40DD-AFC4-6F175D3DCCD1}">
              <a14:hiddenFill xmlns:a14="http://schemas.microsoft.com/office/drawing/2010/main">
                <a:solidFill>
                  <a:srgbClr val="FFFFFF"/>
                </a:solidFill>
              </a14:hiddenFill>
            </a:ext>
          </a:extLst>
        </p:spPr>
      </p:pic>
      <p:sp>
        <p:nvSpPr>
          <p:cNvPr id="62473" name="Text Box 9">
            <a:extLst>
              <a:ext uri="{FF2B5EF4-FFF2-40B4-BE49-F238E27FC236}">
                <a16:creationId xmlns:a16="http://schemas.microsoft.com/office/drawing/2014/main" id="{4D4D21D7-CE49-8564-38B0-17835E2C064E}"/>
              </a:ext>
            </a:extLst>
          </p:cNvPr>
          <p:cNvSpPr txBox="1">
            <a:spLocks noChangeArrowheads="1"/>
          </p:cNvSpPr>
          <p:nvPr/>
        </p:nvSpPr>
        <p:spPr bwMode="auto">
          <a:xfrm>
            <a:off x="4800600" y="3200400"/>
            <a:ext cx="3525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Bird in the Garden - Fresco</a:t>
            </a:r>
          </a:p>
        </p:txBody>
      </p:sp>
      <p:pic>
        <p:nvPicPr>
          <p:cNvPr id="62475" name="Picture 11">
            <a:hlinkClick r:id="rId6"/>
            <a:extLst>
              <a:ext uri="{FF2B5EF4-FFF2-40B4-BE49-F238E27FC236}">
                <a16:creationId xmlns:a16="http://schemas.microsoft.com/office/drawing/2014/main" id="{81E73EAC-D833-6B8B-9B6B-2C1719F0E3F1}"/>
              </a:ext>
            </a:extLst>
          </p:cNvPr>
          <p:cNvPicPr>
            <a:picLocks noChangeAspect="1" noChangeArrowheads="1"/>
          </p:cNvPicPr>
          <p:nvPr>
            <p:ph sz="quarter" idx="3"/>
          </p:nvPr>
        </p:nvPicPr>
        <p:blipFill>
          <a:blip r:embed="rId7">
            <a:extLst>
              <a:ext uri="{28A0092B-C50C-407E-A947-70E740481C1C}">
                <a14:useLocalDpi xmlns:a14="http://schemas.microsoft.com/office/drawing/2010/main" val="0"/>
              </a:ext>
            </a:extLst>
          </a:blip>
          <a:srcRect/>
          <a:stretch>
            <a:fillRect/>
          </a:stretch>
        </p:blipFill>
        <p:spPr>
          <a:xfrm>
            <a:off x="1524000" y="4800600"/>
            <a:ext cx="1387475" cy="16764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77" name="Text Box 13">
            <a:extLst>
              <a:ext uri="{FF2B5EF4-FFF2-40B4-BE49-F238E27FC236}">
                <a16:creationId xmlns:a16="http://schemas.microsoft.com/office/drawing/2014/main" id="{F201D873-2001-524F-C7A4-522403513017}"/>
              </a:ext>
            </a:extLst>
          </p:cNvPr>
          <p:cNvSpPr txBox="1">
            <a:spLocks noChangeArrowheads="1"/>
          </p:cNvSpPr>
          <p:nvPr/>
        </p:nvSpPr>
        <p:spPr bwMode="auto">
          <a:xfrm>
            <a:off x="3032125" y="5832475"/>
            <a:ext cx="20367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Roman Mosaic</a:t>
            </a:r>
          </a:p>
        </p:txBody>
      </p:sp>
      <p:pic>
        <p:nvPicPr>
          <p:cNvPr id="62479" name="Picture 15">
            <a:extLst>
              <a:ext uri="{FF2B5EF4-FFF2-40B4-BE49-F238E27FC236}">
                <a16:creationId xmlns:a16="http://schemas.microsoft.com/office/drawing/2014/main" id="{92F7FC24-8BD0-9DB9-5347-F276331206C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91200" y="3886200"/>
            <a:ext cx="1852613" cy="1981200"/>
          </a:xfrm>
          <a:prstGeom prst="rect">
            <a:avLst/>
          </a:prstGeom>
          <a:noFill/>
          <a:extLst>
            <a:ext uri="{909E8E84-426E-40DD-AFC4-6F175D3DCCD1}">
              <a14:hiddenFill xmlns:a14="http://schemas.microsoft.com/office/drawing/2010/main">
                <a:solidFill>
                  <a:srgbClr val="FFFFFF"/>
                </a:solidFill>
              </a14:hiddenFill>
            </a:ext>
          </a:extLst>
        </p:spPr>
      </p:pic>
      <p:sp>
        <p:nvSpPr>
          <p:cNvPr id="62480" name="Text Box 16">
            <a:extLst>
              <a:ext uri="{FF2B5EF4-FFF2-40B4-BE49-F238E27FC236}">
                <a16:creationId xmlns:a16="http://schemas.microsoft.com/office/drawing/2014/main" id="{1614BD63-607F-1C6A-C0A1-02CBB3A8C8EA}"/>
              </a:ext>
            </a:extLst>
          </p:cNvPr>
          <p:cNvSpPr txBox="1">
            <a:spLocks noChangeArrowheads="1"/>
          </p:cNvSpPr>
          <p:nvPr/>
        </p:nvSpPr>
        <p:spPr bwMode="auto">
          <a:xfrm>
            <a:off x="5699125" y="5908675"/>
            <a:ext cx="29321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Roman Bust in marble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a:extLst>
              <a:ext uri="{FF2B5EF4-FFF2-40B4-BE49-F238E27FC236}">
                <a16:creationId xmlns:a16="http://schemas.microsoft.com/office/drawing/2014/main" id="{A9B7CA6E-05D2-EBA7-FC48-2A99042AFC1E}"/>
              </a:ext>
            </a:extLst>
          </p:cNvPr>
          <p:cNvSpPr>
            <a:spLocks noGrp="1" noChangeArrowheads="1"/>
          </p:cNvSpPr>
          <p:nvPr>
            <p:ph type="title"/>
          </p:nvPr>
        </p:nvSpPr>
        <p:spPr/>
        <p:txBody>
          <a:bodyPr/>
          <a:lstStyle/>
          <a:p>
            <a:r>
              <a:rPr lang="en-US" altLang="en-US"/>
              <a:t>Roman Domes</a:t>
            </a:r>
          </a:p>
        </p:txBody>
      </p:sp>
      <p:pic>
        <p:nvPicPr>
          <p:cNvPr id="23555" name="Picture 3">
            <a:hlinkClick r:id="rId3"/>
            <a:extLst>
              <a:ext uri="{FF2B5EF4-FFF2-40B4-BE49-F238E27FC236}">
                <a16:creationId xmlns:a16="http://schemas.microsoft.com/office/drawing/2014/main" id="{F3EDEBBB-78B1-7321-2F51-354675ED009A}"/>
              </a:ext>
            </a:extLst>
          </p:cNvPr>
          <p:cNvPicPr>
            <a:picLocks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a:xfrm>
            <a:off x="914400" y="1828800"/>
            <a:ext cx="1400175" cy="22860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8" name="Picture 6">
            <a:hlinkClick r:id="rId5"/>
            <a:extLst>
              <a:ext uri="{FF2B5EF4-FFF2-40B4-BE49-F238E27FC236}">
                <a16:creationId xmlns:a16="http://schemas.microsoft.com/office/drawing/2014/main" id="{8D83AA36-A121-9100-8407-563DCCD88CFD}"/>
              </a:ext>
            </a:extLst>
          </p:cNvPr>
          <p:cNvPicPr>
            <a:picLocks noChangeAspect="1" noChangeArrowheads="1"/>
          </p:cNvPicPr>
          <p:nvPr>
            <p:ph sz="half" idx="2"/>
          </p:nvPr>
        </p:nvPicPr>
        <p:blipFill>
          <a:blip r:embed="rId6">
            <a:extLst>
              <a:ext uri="{28A0092B-C50C-407E-A947-70E740481C1C}">
                <a14:useLocalDpi xmlns:a14="http://schemas.microsoft.com/office/drawing/2010/main" val="0"/>
              </a:ext>
            </a:extLst>
          </a:blip>
          <a:srcRect/>
          <a:stretch>
            <a:fillRect/>
          </a:stretch>
        </p:blipFill>
        <p:spPr>
          <a:xfrm>
            <a:off x="3657600" y="1905000"/>
            <a:ext cx="2667000" cy="16891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0" name="Text Box 8">
            <a:extLst>
              <a:ext uri="{FF2B5EF4-FFF2-40B4-BE49-F238E27FC236}">
                <a16:creationId xmlns:a16="http://schemas.microsoft.com/office/drawing/2014/main" id="{BA3DEFE7-58CA-97D0-FFF1-483F93783015}"/>
              </a:ext>
            </a:extLst>
          </p:cNvPr>
          <p:cNvSpPr txBox="1">
            <a:spLocks noChangeArrowheads="1"/>
          </p:cNvSpPr>
          <p:nvPr/>
        </p:nvSpPr>
        <p:spPr bwMode="auto">
          <a:xfrm>
            <a:off x="3641725" y="3927475"/>
            <a:ext cx="321945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The Pantheon dome was</a:t>
            </a:r>
          </a:p>
          <a:p>
            <a:r>
              <a:rPr lang="en-US" altLang="en-US"/>
              <a:t>142 feet long and 71 feet</a:t>
            </a:r>
          </a:p>
          <a:p>
            <a:r>
              <a:rPr lang="en-US" altLang="en-US"/>
              <a:t>high with no support </a:t>
            </a:r>
          </a:p>
          <a:p>
            <a:r>
              <a:rPr lang="en-US" altLang="en-US"/>
              <a:t>columns.</a:t>
            </a:r>
          </a:p>
        </p:txBody>
      </p:sp>
    </p:spTree>
  </p:cSld>
  <p:clrMapOvr>
    <a:masterClrMapping/>
  </p:clrMapOvr>
  <p:transition>
    <p:check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B2FC3F27-7FE8-07B0-99C4-858ED509BEF7}"/>
              </a:ext>
            </a:extLst>
          </p:cNvPr>
          <p:cNvSpPr>
            <a:spLocks noGrp="1" noChangeArrowheads="1"/>
          </p:cNvSpPr>
          <p:nvPr>
            <p:ph type="title"/>
          </p:nvPr>
        </p:nvSpPr>
        <p:spPr/>
        <p:txBody>
          <a:bodyPr/>
          <a:lstStyle/>
          <a:p>
            <a:r>
              <a:rPr lang="en-US" altLang="en-US"/>
              <a:t>Roman Empire</a:t>
            </a:r>
          </a:p>
        </p:txBody>
      </p:sp>
      <p:pic>
        <p:nvPicPr>
          <p:cNvPr id="45065" name="Picture 9">
            <a:extLst>
              <a:ext uri="{FF2B5EF4-FFF2-40B4-BE49-F238E27FC236}">
                <a16:creationId xmlns:a16="http://schemas.microsoft.com/office/drawing/2014/main" id="{9D575A69-4A78-42C5-2370-4A38656BBEC2}"/>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219200" y="1525588"/>
            <a:ext cx="6092825" cy="45704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a:extLst>
              <a:ext uri="{FF2B5EF4-FFF2-40B4-BE49-F238E27FC236}">
                <a16:creationId xmlns:a16="http://schemas.microsoft.com/office/drawing/2014/main" id="{8EB22740-4227-1AEF-0941-0E8E4E72A9C5}"/>
              </a:ext>
            </a:extLst>
          </p:cNvPr>
          <p:cNvSpPr>
            <a:spLocks noGrp="1" noChangeArrowheads="1"/>
          </p:cNvSpPr>
          <p:nvPr>
            <p:ph type="title"/>
          </p:nvPr>
        </p:nvSpPr>
        <p:spPr/>
        <p:txBody>
          <a:bodyPr/>
          <a:lstStyle/>
          <a:p>
            <a:r>
              <a:rPr lang="en-US" altLang="en-US"/>
              <a:t>Roman Gladiators</a:t>
            </a:r>
          </a:p>
        </p:txBody>
      </p:sp>
      <p:pic>
        <p:nvPicPr>
          <p:cNvPr id="25603" name="Picture 3">
            <a:hlinkClick r:id="rId3"/>
            <a:extLst>
              <a:ext uri="{FF2B5EF4-FFF2-40B4-BE49-F238E27FC236}">
                <a16:creationId xmlns:a16="http://schemas.microsoft.com/office/drawing/2014/main" id="{63F38A6E-C771-DB56-E641-F8B8F8D4D6C5}"/>
              </a:ext>
            </a:extLst>
          </p:cNvPr>
          <p:cNvPicPr>
            <a:picLocks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a:xfrm>
            <a:off x="1628775" y="2514600"/>
            <a:ext cx="1330325" cy="211455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6" name="Picture 6">
            <a:hlinkClick r:id="rId5"/>
            <a:extLst>
              <a:ext uri="{FF2B5EF4-FFF2-40B4-BE49-F238E27FC236}">
                <a16:creationId xmlns:a16="http://schemas.microsoft.com/office/drawing/2014/main" id="{EC344FB9-E745-25FF-5950-B40D0F4572E8}"/>
              </a:ext>
            </a:extLst>
          </p:cNvPr>
          <p:cNvPicPr>
            <a:picLocks noChangeAspect="1" noChangeArrowheads="1"/>
          </p:cNvPicPr>
          <p:nvPr>
            <p:ph sz="quarter" idx="2"/>
          </p:nvPr>
        </p:nvPicPr>
        <p:blipFill>
          <a:blip r:embed="rId6">
            <a:extLst>
              <a:ext uri="{28A0092B-C50C-407E-A947-70E740481C1C}">
                <a14:useLocalDpi xmlns:a14="http://schemas.microsoft.com/office/drawing/2010/main" val="0"/>
              </a:ext>
            </a:extLst>
          </a:blip>
          <a:srcRect/>
          <a:stretch>
            <a:fillRect/>
          </a:stretch>
        </p:blipFill>
        <p:spPr>
          <a:xfrm>
            <a:off x="5791200" y="685800"/>
            <a:ext cx="2390775" cy="1770063"/>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8" name="Text Box 8">
            <a:extLst>
              <a:ext uri="{FF2B5EF4-FFF2-40B4-BE49-F238E27FC236}">
                <a16:creationId xmlns:a16="http://schemas.microsoft.com/office/drawing/2014/main" id="{EB5D37F4-0C9C-23D8-F58F-D438ED2ECF41}"/>
              </a:ext>
            </a:extLst>
          </p:cNvPr>
          <p:cNvSpPr txBox="1">
            <a:spLocks noChangeArrowheads="1"/>
          </p:cNvSpPr>
          <p:nvPr/>
        </p:nvSpPr>
        <p:spPr bwMode="auto">
          <a:xfrm>
            <a:off x="1203325" y="4918075"/>
            <a:ext cx="2305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Gladiator Helmet</a:t>
            </a:r>
          </a:p>
        </p:txBody>
      </p:sp>
      <p:pic>
        <p:nvPicPr>
          <p:cNvPr id="25610" name="Picture 10">
            <a:extLst>
              <a:ext uri="{FF2B5EF4-FFF2-40B4-BE49-F238E27FC236}">
                <a16:creationId xmlns:a16="http://schemas.microsoft.com/office/drawing/2014/main" id="{6ED55C7C-8D2A-6686-016E-EF2AB7D000C5}"/>
              </a:ext>
            </a:extLst>
          </p:cNvPr>
          <p:cNvPicPr>
            <a:picLocks noChangeAspect="1" noChangeArrowheads="1"/>
          </p:cNvPicPr>
          <p:nvPr>
            <p:ph sz="quarter" idx="3"/>
          </p:nvPr>
        </p:nvPicPr>
        <p:blipFill>
          <a:blip r:embed="rId7">
            <a:extLst>
              <a:ext uri="{28A0092B-C50C-407E-A947-70E740481C1C}">
                <a14:useLocalDpi xmlns:a14="http://schemas.microsoft.com/office/drawing/2010/main" val="0"/>
              </a:ext>
            </a:extLst>
          </a:blip>
          <a:srcRect/>
          <a:stretch>
            <a:fillRect/>
          </a:stretch>
        </p:blipFill>
        <p:spPr>
          <a:xfrm>
            <a:off x="4495800" y="2895600"/>
            <a:ext cx="2743200" cy="2057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12" name="Text Box 12">
            <a:extLst>
              <a:ext uri="{FF2B5EF4-FFF2-40B4-BE49-F238E27FC236}">
                <a16:creationId xmlns:a16="http://schemas.microsoft.com/office/drawing/2014/main" id="{30E50BE4-1FA4-9006-C3F2-8008E58AB6E4}"/>
              </a:ext>
            </a:extLst>
          </p:cNvPr>
          <p:cNvSpPr txBox="1">
            <a:spLocks noChangeArrowheads="1"/>
          </p:cNvSpPr>
          <p:nvPr/>
        </p:nvSpPr>
        <p:spPr bwMode="auto">
          <a:xfrm>
            <a:off x="4800600" y="5105400"/>
            <a:ext cx="1917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Roman Shield</a:t>
            </a:r>
          </a:p>
        </p:txBody>
      </p:sp>
    </p:spTree>
  </p:cSld>
  <p:clrMapOvr>
    <a:masterClrMapping/>
  </p:clrMapOvr>
  <p:transition>
    <p:checker/>
  </p:transition>
</p:sld>
</file>

<file path=ppt/theme/theme1.xml><?xml version="1.0" encoding="utf-8"?>
<a:theme xmlns:a="http://schemas.openxmlformats.org/drawingml/2006/main" name="Training">
  <a:themeElements>
    <a:clrScheme name="Training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fontScheme name="Train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Training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Training 2">
        <a:dk1>
          <a:srgbClr val="000000"/>
        </a:dk1>
        <a:lt1>
          <a:srgbClr val="FFFFFF"/>
        </a:lt1>
        <a:dk2>
          <a:srgbClr val="000000"/>
        </a:dk2>
        <a:lt2>
          <a:srgbClr val="CCECFF"/>
        </a:lt2>
        <a:accent1>
          <a:srgbClr val="6699FF"/>
        </a:accent1>
        <a:accent2>
          <a:srgbClr val="00CCCC"/>
        </a:accent2>
        <a:accent3>
          <a:srgbClr val="FFFFFF"/>
        </a:accent3>
        <a:accent4>
          <a:srgbClr val="000000"/>
        </a:accent4>
        <a:accent5>
          <a:srgbClr val="B8CAFF"/>
        </a:accent5>
        <a:accent6>
          <a:srgbClr val="00B9B9"/>
        </a:accent6>
        <a:hlink>
          <a:srgbClr val="CC99FF"/>
        </a:hlink>
        <a:folHlink>
          <a:srgbClr val="66CCFF"/>
        </a:folHlink>
      </a:clrScheme>
      <a:clrMap bg1="lt1" tx1="dk1" bg2="lt2" tx2="dk2" accent1="accent1" accent2="accent2" accent3="accent3" accent4="accent4" accent5="accent5" accent6="accent6" hlink="hlink" folHlink="folHlink"/>
    </a:extraClrScheme>
    <a:extraClrScheme>
      <a:clrScheme name="Training 3">
        <a:dk1>
          <a:srgbClr val="000000"/>
        </a:dk1>
        <a:lt1>
          <a:srgbClr val="FFFFFF"/>
        </a:lt1>
        <a:dk2>
          <a:srgbClr val="000000"/>
        </a:dk2>
        <a:lt2>
          <a:srgbClr val="FFFFFF"/>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Training 4">
        <a:dk1>
          <a:srgbClr val="000000"/>
        </a:dk1>
        <a:lt1>
          <a:srgbClr val="FFFFFF"/>
        </a:lt1>
        <a:dk2>
          <a:srgbClr val="008080"/>
        </a:dk2>
        <a:lt2>
          <a:srgbClr val="FFCC66"/>
        </a:lt2>
        <a:accent1>
          <a:srgbClr val="0099CC"/>
        </a:accent1>
        <a:accent2>
          <a:srgbClr val="FFFF00"/>
        </a:accent2>
        <a:accent3>
          <a:srgbClr val="AAC0C0"/>
        </a:accent3>
        <a:accent4>
          <a:srgbClr val="DADADA"/>
        </a:accent4>
        <a:accent5>
          <a:srgbClr val="AACAE2"/>
        </a:accent5>
        <a:accent6>
          <a:srgbClr val="E7E700"/>
        </a:accent6>
        <a:hlink>
          <a:srgbClr val="6600CC"/>
        </a:hlink>
        <a:folHlink>
          <a:srgbClr val="009999"/>
        </a:folHlink>
      </a:clrScheme>
      <a:clrMap bg1="dk2" tx1="lt1" bg2="dk1" tx2="lt2" accent1="accent1" accent2="accent2" accent3="accent3" accent4="accent4" accent5="accent5" accent6="accent6" hlink="hlink" folHlink="folHlink"/>
    </a:extraClrScheme>
    <a:extraClrScheme>
      <a:clrScheme name="Training 5">
        <a:dk1>
          <a:srgbClr val="000000"/>
        </a:dk1>
        <a:lt1>
          <a:srgbClr val="FFFFFF"/>
        </a:lt1>
        <a:dk2>
          <a:srgbClr val="993300"/>
        </a:dk2>
        <a:lt2>
          <a:srgbClr val="FFCC66"/>
        </a:lt2>
        <a:accent1>
          <a:srgbClr val="FF6633"/>
        </a:accent1>
        <a:accent2>
          <a:srgbClr val="FFFF00"/>
        </a:accent2>
        <a:accent3>
          <a:srgbClr val="CAADAA"/>
        </a:accent3>
        <a:accent4>
          <a:srgbClr val="DADADA"/>
        </a:accent4>
        <a:accent5>
          <a:srgbClr val="FFB8AD"/>
        </a:accent5>
        <a:accent6>
          <a:srgbClr val="E7E700"/>
        </a:accent6>
        <a:hlink>
          <a:srgbClr val="CC0000"/>
        </a:hlink>
        <a:folHlink>
          <a:srgbClr val="CC66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Training</Template>
  <TotalTime>179</TotalTime>
  <Words>552</Words>
  <Application>Microsoft Office PowerPoint</Application>
  <PresentationFormat>On-screen Show (4:3)</PresentationFormat>
  <Paragraphs>88</Paragraphs>
  <Slides>16</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Times New Roman</vt:lpstr>
      <vt:lpstr>Arial</vt:lpstr>
      <vt:lpstr>Wingdings</vt:lpstr>
      <vt:lpstr>Training</vt:lpstr>
      <vt:lpstr>Roman Contributions</vt:lpstr>
      <vt:lpstr>Roman Aqueduct</vt:lpstr>
      <vt:lpstr>Roman Architect </vt:lpstr>
      <vt:lpstr>Roman Architect Part II</vt:lpstr>
      <vt:lpstr>Roman Architect Part III</vt:lpstr>
      <vt:lpstr>Roman Art</vt:lpstr>
      <vt:lpstr>Roman Domes</vt:lpstr>
      <vt:lpstr>Roman Empire</vt:lpstr>
      <vt:lpstr>Roman Gladiators</vt:lpstr>
      <vt:lpstr>Roman Language:  Latin</vt:lpstr>
      <vt:lpstr>Roman Literature</vt:lpstr>
      <vt:lpstr>Roman Military</vt:lpstr>
      <vt:lpstr>Roman Politics</vt:lpstr>
      <vt:lpstr>Roman Christianity</vt:lpstr>
      <vt:lpstr>Rights of women </vt:lpstr>
      <vt:lpstr>PowerPoint Presentation</vt:lpstr>
    </vt:vector>
  </TitlesOfParts>
  <Company>VMS Library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 Contributions</dc:title>
  <dc:creator>Mr. Clutter</dc:creator>
  <cp:lastModifiedBy>Nayan GRIFFITHS</cp:lastModifiedBy>
  <cp:revision>10</cp:revision>
  <cp:lastPrinted>1601-01-01T00:00:00Z</cp:lastPrinted>
  <dcterms:created xsi:type="dcterms:W3CDTF">2005-09-20T19:06:44Z</dcterms:created>
  <dcterms:modified xsi:type="dcterms:W3CDTF">2023-06-06T10:49:05Z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y fmtid="{D5CDD505-2E9C-101B-9397-08002B2CF9AE}" pid="3" name="LCID">
    <vt:i4>1033</vt:i4>
  </property>
</Properties>
</file>